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2.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8" r:id="rId1"/>
    <p:sldMasterId id="2147483799" r:id="rId2"/>
    <p:sldMasterId id="2147483800" r:id="rId3"/>
  </p:sldMasterIdLst>
  <p:notesMasterIdLst>
    <p:notesMasterId r:id="rId24"/>
  </p:notesMasterIdLst>
  <p:sldIdLst>
    <p:sldId id="294" r:id="rId4"/>
    <p:sldId id="256" r:id="rId5"/>
    <p:sldId id="257" r:id="rId6"/>
    <p:sldId id="295" r:id="rId7"/>
    <p:sldId id="733" r:id="rId8"/>
    <p:sldId id="630" r:id="rId9"/>
    <p:sldId id="261" r:id="rId10"/>
    <p:sldId id="262" r:id="rId11"/>
    <p:sldId id="737" r:id="rId12"/>
    <p:sldId id="263" r:id="rId13"/>
    <p:sldId id="738" r:id="rId14"/>
    <p:sldId id="296" r:id="rId15"/>
    <p:sldId id="266" r:id="rId16"/>
    <p:sldId id="267" r:id="rId17"/>
    <p:sldId id="268" r:id="rId18"/>
    <p:sldId id="297" r:id="rId19"/>
    <p:sldId id="269" r:id="rId20"/>
    <p:sldId id="274" r:id="rId21"/>
    <p:sldId id="273" r:id="rId22"/>
    <p:sldId id="271" r:id="rId23"/>
  </p:sldIdLst>
  <p:sldSz cx="12188825" cy="6858000"/>
  <p:notesSz cx="7010400" cy="9296400"/>
  <p:embeddedFontLst>
    <p:embeddedFont>
      <p:font typeface="SimHei" panose="02010609060101010101" pitchFamily="49" charset="-122"/>
      <p:regular r:id="rId25"/>
    </p:embeddedFont>
    <p:embeddedFont>
      <p:font typeface="Calibri" panose="020F0502020204030204" pitchFamily="34" charset="0"/>
      <p:regular r:id="rId26"/>
      <p:bold r:id="rId27"/>
      <p:italic r:id="rId28"/>
      <p:boldItalic r:id="rId29"/>
    </p:embeddedFont>
    <p:embeddedFont>
      <p:font typeface="Salesforce Sans" panose="020B0505020202020203" pitchFamily="34" charset="0"/>
      <p:regular r:id="rId30"/>
      <p:bold r:id="rId31"/>
      <p:italic r:id="rId32"/>
      <p:boldItalic r:id="rId33"/>
    </p:embeddedFont>
    <p:embeddedFont>
      <p:font typeface="Salesforce Sans Light" panose="020B0305020202020203" pitchFamily="34" charset="0"/>
      <p:regular r:id="rId34"/>
      <p: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05CA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335"/>
    <p:restoredTop sz="82726" autoAdjust="0"/>
  </p:normalViewPr>
  <p:slideViewPr>
    <p:cSldViewPr snapToGrid="0">
      <p:cViewPr>
        <p:scale>
          <a:sx n="91" d="100"/>
          <a:sy n="91" d="100"/>
        </p:scale>
        <p:origin x="66" y="66"/>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font" Target="fonts/font10.fnt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commentAuthors" Target="commentAuthor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lang="en-IE" dirty="0"/>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SimHei" panose="02010609060101010101" pitchFamily="49" charset="-122"/>
                <a:ea typeface="SimHei" panose="02010609060101010101" pitchFamily="49" charset="-122"/>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lang="en-IE" dirty="0"/>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dirty="0"/>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SimHei" panose="02010609060101010101" pitchFamily="49" charset="-122"/>
                <a:ea typeface="SimHei" panose="02010609060101010101" pitchFamily="49" charset="-122"/>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lang="en-IE" dirty="0"/>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help.salesforce.com/articleView?id=sf.mfa_sso_logins.ht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nterpol.int/en/News-and-Events/News/2020/INTERPOL-report-shows-alarming-rate-of-cyberattacks-during-COVID-19"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elp.salesforce.com/articleView?id=sf.mfa_supported_products.htm"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docs.google.com/presentation/d/1bsFF9Q9wHXPJTYQd7D6GvaKBnGtTE6e7SeZAbT6z_oE/edit#slide=id.gb941523230_3_45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SimHei" panose="02010609060101010101" pitchFamily="49" charset="-122"/>
                <a:ea typeface="SimHei" panose="02010609060101010101" pitchFamily="49" charset="-122"/>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SimHei" panose="02010609060101010101" pitchFamily="49" charset="-122"/>
                <a:ea typeface="SimHei" panose="02010609060101010101" pitchFamily="49" charset="-122"/>
                <a:sym typeface="Arial"/>
              </a:rPr>
              <a:t>Remember to delete or skip this introductory slide before you present -- it’s for your reference only.</a:t>
            </a:r>
            <a:endParaRPr lang="en-US" sz="1400" dirty="0">
              <a:latin typeface="SimHei" panose="02010609060101010101" pitchFamily="49" charset="-122"/>
              <a:ea typeface="SimHei" panose="02010609060101010101" pitchFamily="49" charset="-122"/>
            </a:endParaRPr>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Google Shape;1179;g8afcec9092_60_612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180" name="Google Shape;1180;g8afcec9092_60_6124: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Notes: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You may currently have other authentication methods in place for your Salesforce products.</a:t>
            </a:r>
            <a:endParaRPr lang="en-US" sz="12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0" lvl="0" indent="0" algn="l" rtl="0">
              <a:spcBef>
                <a:spcPts val="0"/>
              </a:spcBef>
              <a:spcAft>
                <a:spcPts val="0"/>
              </a:spcAft>
              <a:buNone/>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Here’s how these methods compare to MFA, and how they work in the context of the MFA requirement.</a:t>
            </a:r>
            <a:endParaRPr lang="en-US" sz="1200" b="0" dirty="0">
              <a:effectLst/>
              <a:latin typeface="SimHei" panose="02010609060101010101" pitchFamily="49" charset="-122"/>
              <a:ea typeface="SimHei" panose="02010609060101010101" pitchFamily="49" charset="-122"/>
            </a:endParaRPr>
          </a:p>
          <a:p>
            <a:br>
              <a:rPr lang="en-US" sz="1200" dirty="0">
                <a:latin typeface="SimHei" panose="02010609060101010101" pitchFamily="49" charset="-122"/>
                <a:ea typeface="SimHei" panose="02010609060101010101" pitchFamily="49" charset="-122"/>
              </a:rPr>
            </a:b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u="sng" dirty="0">
                <a:latin typeface="SimHei" panose="02010609060101010101" pitchFamily="49" charset="-122"/>
                <a:ea typeface="SimHei" panose="02010609060101010101" pitchFamily="49" charset="-122"/>
              </a:rPr>
              <a:t>Device Activation vs MFA</a:t>
            </a:r>
            <a:r>
              <a:rPr lang="en-US" sz="1200" dirty="0">
                <a:latin typeface="SimHei" panose="02010609060101010101" pitchFamily="49" charset="-122"/>
                <a:ea typeface="SimHei" panose="02010609060101010101" pitchFamily="49" charset="-122"/>
              </a:rPr>
              <a:t> </a:t>
            </a:r>
          </a:p>
          <a:p>
            <a:pPr marL="0" lvl="0" indent="0" algn="l" rtl="0">
              <a:spcBef>
                <a:spcPts val="0"/>
              </a:spcBef>
              <a:spcAft>
                <a:spcPts val="0"/>
              </a:spcAft>
              <a:buNone/>
            </a:pPr>
            <a:r>
              <a:rPr lang="en-US" sz="1000" dirty="0">
                <a:latin typeface="SimHei" panose="02010609060101010101" pitchFamily="49" charset="-122"/>
                <a:ea typeface="SimHei" panose="02010609060101010101" pitchFamily="49" charset="-122"/>
              </a:rPr>
              <a:t>(Note: for Marketing Cloud-Email Studio, Mobile Studio, and Journey Builder, this feature is called Identity Verification)</a:t>
            </a:r>
            <a:r>
              <a:rPr lang="en-US" sz="1200" dirty="0">
                <a:latin typeface="SimHei" panose="02010609060101010101" pitchFamily="49" charset="-122"/>
                <a:ea typeface="SimHei" panose="02010609060101010101" pitchFamily="49" charset="-122"/>
              </a:rPr>
              <a:t> </a:t>
            </a:r>
            <a:endParaRPr sz="12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200" dirty="0">
                <a:latin typeface="SimHei" panose="02010609060101010101" pitchFamily="49" charset="-122"/>
                <a:ea typeface="SimHei" panose="02010609060101010101" pitchFamily="49" charset="-122"/>
              </a:rPr>
              <a:t>Device Activation (also called Identity Verification) requires a user to use a verification method as a second factor when accessing Salesforce from an unrecognized browser or application. </a:t>
            </a:r>
            <a:endParaRPr sz="1300" dirty="0">
              <a:solidFill>
                <a:srgbClr val="333333"/>
              </a:solidFill>
              <a:highlight>
                <a:srgbClr val="FFFFFF"/>
              </a:highlight>
              <a:latin typeface="SimHei" panose="02010609060101010101" pitchFamily="49" charset="-122"/>
              <a:ea typeface="SimHei" panose="02010609060101010101" pitchFamily="49" charset="-122"/>
            </a:endParaRPr>
          </a:p>
          <a:p>
            <a:pPr marL="457200" marR="0" lvl="0" indent="-3048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dirty="0">
                <a:latin typeface="SimHei" panose="02010609060101010101" pitchFamily="49" charset="-122"/>
                <a:ea typeface="SimHei" panose="02010609060101010101" pitchFamily="49" charset="-122"/>
              </a:rPr>
              <a:t>While Device Activation provides protection,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it doesn’t quality as MFA or satisfy the MFA requirement because it doesn’t apply to every login and users can use email or SMS, which aren’t strong verification methods</a:t>
            </a:r>
            <a:r>
              <a:rPr lang="en-US" sz="1200" dirty="0">
                <a:latin typeface="SimHei" panose="02010609060101010101" pitchFamily="49" charset="-122"/>
                <a:ea typeface="SimHei" panose="02010609060101010101" pitchFamily="49" charset="-122"/>
              </a:rPr>
              <a:t>.</a:t>
            </a:r>
            <a:endParaRPr sz="12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Device Activation is sometimes confused with MFA because it requires a second factor. But the significant differences are that MFA requires that a user’s second factor is a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strong</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verification method and users must provide the method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every</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time they log in</a:t>
            </a:r>
            <a:r>
              <a:rPr lang="en-US" sz="1200" dirty="0">
                <a:latin typeface="SimHei" panose="02010609060101010101" pitchFamily="49" charset="-122"/>
                <a:ea typeface="SimHei" panose="02010609060101010101" pitchFamily="49" charset="-122"/>
              </a:rPr>
              <a:t>.</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u="sng" dirty="0">
                <a:latin typeface="SimHei" panose="02010609060101010101" pitchFamily="49" charset="-122"/>
                <a:ea typeface="SimHei" panose="02010609060101010101" pitchFamily="49" charset="-122"/>
              </a:rPr>
              <a:t>SSO vs MFA</a:t>
            </a:r>
            <a:endParaRPr sz="1000" dirty="0">
              <a:latin typeface="SimHei" panose="02010609060101010101" pitchFamily="49" charset="-122"/>
              <a:ea typeface="SimHei" panose="02010609060101010101" pitchFamily="49" charset="-122"/>
            </a:endParaRPr>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A single sign-on (SSO) solution improves your users’ login experience (especially if your company uses multiple Salesforce products), and it also reduces some of the risks associated with weak or reused passwords</a:t>
            </a:r>
            <a:r>
              <a:rPr lang="en-US" sz="1200" dirty="0">
                <a:solidFill>
                  <a:schemeClr val="dk1"/>
                </a:solidFill>
                <a:latin typeface="SimHei" panose="02010609060101010101" pitchFamily="49" charset="-122"/>
                <a:ea typeface="SimHei" panose="02010609060101010101" pitchFamily="49" charset="-122"/>
              </a:rPr>
              <a:t>.</a:t>
            </a:r>
            <a:endParaRPr sz="1200" dirty="0">
              <a:solidFill>
                <a:schemeClr val="dk1"/>
              </a:solidFill>
              <a:latin typeface="SimHei" panose="02010609060101010101" pitchFamily="49" charset="-122"/>
              <a:ea typeface="SimHei" panose="02010609060101010101" pitchFamily="49" charset="-122"/>
            </a:endParaRPr>
          </a:p>
          <a:p>
            <a:pPr marL="457200" lvl="0" indent="-304800" algn="l" rtl="0">
              <a:lnSpc>
                <a:spcPct val="100000"/>
              </a:lnSpc>
              <a:spcBef>
                <a:spcPts val="0"/>
              </a:spcBef>
              <a:spcAft>
                <a:spcPts val="0"/>
              </a:spcAft>
              <a:buClr>
                <a:schemeClr val="dk1"/>
              </a:buClr>
              <a:buSzPts val="1200"/>
              <a:buChar char="●"/>
            </a:pPr>
            <a:r>
              <a:rPr lang="en-US" sz="1200" b="0" i="0" u="sng" strike="noStrike" cap="none" dirty="0">
                <a:solidFill>
                  <a:schemeClr val="dk1"/>
                </a:solidFill>
                <a:effectLst/>
                <a:latin typeface="SimHei" panose="02010609060101010101" pitchFamily="49" charset="-122"/>
                <a:ea typeface="SimHei" panose="02010609060101010101" pitchFamily="49" charset="-122"/>
                <a:sym typeface="Arial"/>
              </a:rPr>
              <a:t>But on its own, SSO doesn’t satisfy the MFA requirement.</a:t>
            </a: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 An SSO implementation that relies on user credentials alone can leave user accounts vulnerable to common attacks such as phishing or credential stuffing</a:t>
            </a:r>
            <a:r>
              <a:rPr lang="en-US" sz="1200" dirty="0">
                <a:solidFill>
                  <a:schemeClr val="dk1"/>
                </a:solidFill>
                <a:latin typeface="SimHei" panose="02010609060101010101" pitchFamily="49" charset="-122"/>
                <a:ea typeface="SimHei" panose="02010609060101010101" pitchFamily="49" charset="-122"/>
              </a:rPr>
              <a:t>.</a:t>
            </a:r>
            <a:endParaRPr sz="1200" dirty="0">
              <a:solidFill>
                <a:schemeClr val="dk1"/>
              </a:solidFill>
              <a:latin typeface="SimHei" panose="02010609060101010101" pitchFamily="49" charset="-122"/>
              <a:ea typeface="SimHei" panose="02010609060101010101" pitchFamily="49" charset="-122"/>
            </a:endParaRPr>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If you use SSO for Salesforce logins, you need to ensure that MFA is enabled for all your Salesforce users</a:t>
            </a:r>
            <a:r>
              <a:rPr lang="en-US" sz="1200" dirty="0">
                <a:solidFill>
                  <a:schemeClr val="dk1"/>
                </a:solidFill>
                <a:latin typeface="SimHei" panose="02010609060101010101" pitchFamily="49" charset="-122"/>
                <a:ea typeface="SimHei" panose="02010609060101010101" pitchFamily="49" charset="-122"/>
              </a:rPr>
              <a:t>.</a:t>
            </a:r>
          </a:p>
          <a:p>
            <a:pPr marL="914400" lvl="1" indent="-304800" algn="l" rtl="0">
              <a:lnSpc>
                <a:spcPct val="100000"/>
              </a:lnSpc>
              <a:spcBef>
                <a:spcPts val="0"/>
              </a:spcBef>
              <a:spcAft>
                <a:spcPts val="0"/>
              </a:spcAft>
              <a:buClr>
                <a:schemeClr val="dk1"/>
              </a:buClr>
              <a:buSzPts val="1200"/>
              <a:buChar char="●"/>
            </a:pPr>
            <a:r>
              <a:rPr lang="en-US" sz="1300" dirty="0">
                <a:solidFill>
                  <a:schemeClr val="dk1"/>
                </a:solidFill>
                <a:latin typeface="SimHei" panose="02010609060101010101" pitchFamily="49" charset="-122"/>
                <a:ea typeface="SimHei" panose="02010609060101010101" pitchFamily="49" charset="-122"/>
              </a:rPr>
              <a:t>For </a:t>
            </a:r>
            <a:r>
              <a:rPr lang="en-US" sz="1400" b="0" i="0" u="none" strike="noStrike" cap="none" dirty="0">
                <a:solidFill>
                  <a:schemeClr val="dk1"/>
                </a:solidFill>
                <a:effectLst/>
                <a:latin typeface="SimHei" panose="02010609060101010101" pitchFamily="49" charset="-122"/>
                <a:ea typeface="SimHei" panose="02010609060101010101" pitchFamily="49" charset="-122"/>
                <a:sym typeface="Arial"/>
              </a:rPr>
              <a:t>products built on the Salesforce Platform: you can </a:t>
            </a:r>
            <a:r>
              <a:rPr lang="en-US" sz="1400" b="0" i="0" u="sng" strike="noStrike" cap="none" dirty="0">
                <a:solidFill>
                  <a:schemeClr val="dk1"/>
                </a:solidFill>
                <a:effectLst/>
                <a:latin typeface="SimHei" panose="02010609060101010101" pitchFamily="49" charset="-122"/>
                <a:ea typeface="SimHei" panose="02010609060101010101" pitchFamily="49" charset="-122"/>
                <a:sym typeface="Arial"/>
                <a:hlinkClick r:id="rId3"/>
              </a:rPr>
              <a:t>use the MFA functionality provided in Salesforce</a:t>
            </a:r>
            <a:r>
              <a:rPr lang="en-US" sz="1400" b="0" i="0" u="none" strike="noStrike" cap="none" dirty="0">
                <a:solidFill>
                  <a:schemeClr val="dk1"/>
                </a:solidFill>
                <a:effectLst/>
                <a:latin typeface="SimHei" panose="02010609060101010101" pitchFamily="49" charset="-122"/>
                <a:ea typeface="SimHei" panose="02010609060101010101" pitchFamily="49" charset="-122"/>
                <a:sym typeface="Arial"/>
              </a:rPr>
              <a:t> or use your SSO provider’s MFA service.</a:t>
            </a:r>
          </a:p>
          <a:p>
            <a:pPr marL="914400" lvl="1" indent="-304800" algn="l" rtl="0">
              <a:lnSpc>
                <a:spcPct val="100000"/>
              </a:lnSpc>
              <a:spcBef>
                <a:spcPts val="0"/>
              </a:spcBef>
              <a:spcAft>
                <a:spcPts val="0"/>
              </a:spcAft>
              <a:buClr>
                <a:schemeClr val="dk1"/>
              </a:buClr>
              <a:buSzPts val="1200"/>
              <a:buChar char="●"/>
            </a:pPr>
            <a:r>
              <a:rPr lang="en-US" sz="1400" b="0" i="0" u="none" strike="noStrike" cap="none" dirty="0">
                <a:solidFill>
                  <a:schemeClr val="dk1"/>
                </a:solidFill>
                <a:effectLst/>
                <a:latin typeface="SimHei" panose="02010609060101010101" pitchFamily="49" charset="-122"/>
                <a:ea typeface="SimHei" panose="02010609060101010101" pitchFamily="49" charset="-122"/>
                <a:sym typeface="Arial"/>
              </a:rPr>
              <a:t>For all other Salesforce products, use your SSO provider’s MFA service.</a:t>
            </a:r>
          </a:p>
          <a:p>
            <a:pPr marL="609600" lvl="1" indent="0" algn="l" rtl="0">
              <a:lnSpc>
                <a:spcPct val="100000"/>
              </a:lnSpc>
              <a:spcBef>
                <a:spcPts val="0"/>
              </a:spcBef>
              <a:spcAft>
                <a:spcPts val="0"/>
              </a:spcAft>
              <a:buClr>
                <a:schemeClr val="dk1"/>
              </a:buClr>
              <a:buSzPts val="1200"/>
              <a:buNone/>
            </a:pPr>
            <a:endParaRPr lang="en-US" sz="14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914400" lvl="1" indent="-304800" algn="l" rtl="0">
              <a:lnSpc>
                <a:spcPct val="100000"/>
              </a:lnSpc>
              <a:spcBef>
                <a:spcPts val="0"/>
              </a:spcBef>
              <a:spcAft>
                <a:spcPts val="0"/>
              </a:spcAft>
              <a:buClr>
                <a:schemeClr val="dk1"/>
              </a:buClr>
              <a:buSzPts val="1200"/>
              <a:buChar char="●"/>
            </a:pPr>
            <a:endParaRPr lang="en-US" sz="14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0" lvl="0" indent="0" algn="l" rtl="0">
              <a:spcBef>
                <a:spcPts val="0"/>
              </a:spcBef>
              <a:spcAft>
                <a:spcPts val="0"/>
              </a:spcAft>
              <a:buNone/>
            </a:pPr>
            <a:r>
              <a:rPr lang="en-US" sz="1100" b="0" i="0" u="sng" strike="noStrike" cap="none" dirty="0">
                <a:solidFill>
                  <a:schemeClr val="dk1"/>
                </a:solidFill>
                <a:effectLst/>
                <a:latin typeface="SimHei" panose="02010609060101010101" pitchFamily="49" charset="-122"/>
                <a:ea typeface="SimHei" panose="02010609060101010101" pitchFamily="49" charset="-122"/>
                <a:sym typeface="Arial"/>
              </a:rPr>
              <a:t>Best of both worlds: MFA and SSO</a:t>
            </a:r>
            <a:endParaRPr lang="en-US" b="0" dirty="0">
              <a:effectLst/>
              <a:latin typeface="SimHei" panose="02010609060101010101" pitchFamily="49" charset="-122"/>
              <a:ea typeface="SimHei" panose="02010609060101010101" pitchFamily="49" charset="-122"/>
            </a:endParaRP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Your best all-around option is to combine MFA and SSO, so you can deliver the enhanced security of MFA along with the convenience and ease-of-use of SSO.</a:t>
            </a: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If you’re not already using SSO and you have users who regularly access multiple apps in the course of their day, consider implementing an SSO and MFA solution to enhance security for your Salesforce products and your company’s other applications.</a:t>
            </a:r>
            <a:endParaRPr lang="en-US" sz="1200" u="sng" dirty="0">
              <a:latin typeface="SimHei" panose="02010609060101010101" pitchFamily="49" charset="-122"/>
              <a:ea typeface="SimHei" panose="02010609060101010101" pitchFamily="49" charset="-122"/>
            </a:endParaRPr>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latin typeface="SimHei" panose="02010609060101010101" pitchFamily="49" charset="-122"/>
              <a:ea typeface="SimHei" panose="02010609060101010101" pitchFamily="49" charset="-122"/>
            </a:endParaRPr>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latin typeface="SimHei" panose="02010609060101010101" pitchFamily="49" charset="-122"/>
              <a:ea typeface="SimHei" panose="02010609060101010101" pitchFamily="49" charset="-122"/>
            </a:endParaRPr>
          </a:p>
          <a:p>
            <a:pPr marL="457200" lvl="0" indent="-304800" algn="l" rtl="0">
              <a:lnSpc>
                <a:spcPct val="100000"/>
              </a:lnSpc>
              <a:spcBef>
                <a:spcPts val="0"/>
              </a:spcBef>
              <a:spcAft>
                <a:spcPts val="0"/>
              </a:spcAft>
              <a:buClr>
                <a:schemeClr val="dk1"/>
              </a:buClr>
              <a:buSzPts val="1200"/>
              <a:buChar char="●"/>
            </a:pPr>
            <a:endParaRPr sz="12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g8afcec9092_60_99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2" name="Google Shape;1232;g8afcec9092_60_99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Notes: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Currently, these Salesforce products have MFA support: </a:t>
            </a:r>
            <a:endParaRPr sz="12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200" dirty="0">
                <a:latin typeface="SimHei" panose="02010609060101010101" pitchFamily="49" charset="-122"/>
                <a:ea typeface="SimHei" panose="02010609060101010101" pitchFamily="49" charset="-122"/>
              </a:rPr>
              <a:t>B2C Commerce Cloud</a:t>
            </a:r>
          </a:p>
          <a:p>
            <a:pPr marL="457200" lvl="0" indent="-304800" algn="l" rtl="0">
              <a:spcBef>
                <a:spcPts val="0"/>
              </a:spcBef>
              <a:spcAft>
                <a:spcPts val="0"/>
              </a:spcAft>
              <a:buSzPts val="1200"/>
              <a:buChar char="●"/>
            </a:pPr>
            <a:r>
              <a:rPr lang="en-US" sz="1200" dirty="0">
                <a:latin typeface="SimHei" panose="02010609060101010101" pitchFamily="49" charset="-122"/>
                <a:ea typeface="SimHei" panose="02010609060101010101" pitchFamily="49" charset="-122"/>
              </a:rPr>
              <a:t>Heroku</a:t>
            </a:r>
            <a:endParaRPr sz="12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200" dirty="0">
                <a:latin typeface="SimHei" panose="02010609060101010101" pitchFamily="49" charset="-122"/>
                <a:ea typeface="SimHei" panose="02010609060101010101" pitchFamily="49" charset="-122"/>
              </a:rPr>
              <a:t>Marketing Cloud</a:t>
            </a:r>
            <a:r>
              <a:rPr lang="en-US" sz="1000" dirty="0">
                <a:solidFill>
                  <a:srgbClr val="59575C"/>
                </a:solidFill>
                <a:latin typeface="SimHei" panose="02010609060101010101" pitchFamily="49" charset="-122"/>
                <a:ea typeface="SimHei" panose="02010609060101010101" pitchFamily="49" charset="-122"/>
                <a:cs typeface="Salesforce Sans"/>
                <a:sym typeface="Salesforce Sans"/>
              </a:rPr>
              <a:t>—</a:t>
            </a:r>
            <a:r>
              <a:rPr lang="en-US" sz="1200" dirty="0">
                <a:latin typeface="SimHei" panose="02010609060101010101" pitchFamily="49" charset="-122"/>
                <a:ea typeface="SimHei" panose="02010609060101010101" pitchFamily="49" charset="-122"/>
              </a:rPr>
              <a:t>Datorama</a:t>
            </a:r>
            <a:endParaRPr sz="12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200" dirty="0">
                <a:latin typeface="SimHei" panose="02010609060101010101" pitchFamily="49" charset="-122"/>
                <a:ea typeface="SimHei" panose="02010609060101010101" pitchFamily="49" charset="-122"/>
              </a:rPr>
              <a:t>Marketing Cloud</a:t>
            </a:r>
            <a:r>
              <a:rPr lang="en-US" sz="1000" dirty="0">
                <a:solidFill>
                  <a:srgbClr val="59575C"/>
                </a:solidFill>
                <a:latin typeface="SimHei" panose="02010609060101010101" pitchFamily="49" charset="-122"/>
                <a:ea typeface="SimHei" panose="02010609060101010101" pitchFamily="49" charset="-122"/>
                <a:cs typeface="Salesforce Sans"/>
                <a:sym typeface="Salesforce Sans"/>
              </a:rPr>
              <a:t>—</a:t>
            </a:r>
            <a:r>
              <a:rPr lang="en-US" sz="1200" dirty="0">
                <a:latin typeface="SimHei" panose="02010609060101010101" pitchFamily="49" charset="-122"/>
                <a:ea typeface="SimHei" panose="02010609060101010101" pitchFamily="49" charset="-122"/>
              </a:rPr>
              <a:t>Email Studio, Mobile Studio, and Journey Builder</a:t>
            </a:r>
          </a:p>
          <a:p>
            <a:pPr marL="457200" lvl="0" indent="-304800" algn="l" rtl="0">
              <a:spcBef>
                <a:spcPts val="0"/>
              </a:spcBef>
              <a:spcAft>
                <a:spcPts val="0"/>
              </a:spcAft>
              <a:buSzPts val="1200"/>
              <a:buChar char="●"/>
            </a:pPr>
            <a:r>
              <a:rPr lang="en-US" sz="1200" dirty="0">
                <a:latin typeface="SimHei" panose="02010609060101010101" pitchFamily="49" charset="-122"/>
                <a:ea typeface="SimHei" panose="02010609060101010101" pitchFamily="49" charset="-122"/>
              </a:rPr>
              <a:t>Marketing Cloud</a:t>
            </a:r>
            <a:r>
              <a:rPr lang="en-US" sz="1200" dirty="0">
                <a:solidFill>
                  <a:srgbClr val="59575C"/>
                </a:solidFill>
                <a:latin typeface="SimHei" panose="02010609060101010101" pitchFamily="49" charset="-122"/>
                <a:ea typeface="SimHei" panose="02010609060101010101" pitchFamily="49" charset="-122"/>
                <a:cs typeface="Salesforce Sans"/>
                <a:sym typeface="Salesforce Sans"/>
              </a:rPr>
              <a:t>—Social (including Social Studio, Social Studio Automate, and Social Studio Mobile)</a:t>
            </a:r>
            <a:endParaRPr sz="12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200" dirty="0">
                <a:latin typeface="SimHei" panose="02010609060101010101" pitchFamily="49" charset="-122"/>
                <a:ea typeface="SimHei" panose="02010609060101010101" pitchFamily="49" charset="-122"/>
              </a:rPr>
              <a:t>MuleSoft Anypoint Platform</a:t>
            </a:r>
            <a:endParaRPr sz="1200" dirty="0">
              <a:latin typeface="SimHei" panose="02010609060101010101" pitchFamily="49" charset="-122"/>
              <a:ea typeface="SimHei" panose="02010609060101010101" pitchFamily="49" charset="-122"/>
            </a:endParaRPr>
          </a:p>
          <a:p>
            <a:pPr marL="457200" lvl="0" indent="-304800" algn="l" rtl="0">
              <a:lnSpc>
                <a:spcPct val="115000"/>
              </a:lnSpc>
              <a:spcBef>
                <a:spcPts val="0"/>
              </a:spcBef>
              <a:spcAft>
                <a:spcPts val="0"/>
              </a:spcAft>
              <a:buClr>
                <a:schemeClr val="dk1"/>
              </a:buClr>
              <a:buSzPts val="1200"/>
              <a:buChar char="●"/>
            </a:pPr>
            <a:r>
              <a:rPr lang="en-US" sz="1200" dirty="0">
                <a:solidFill>
                  <a:schemeClr val="dk1"/>
                </a:solidFill>
                <a:latin typeface="SimHei" panose="02010609060101010101" pitchFamily="49" charset="-122"/>
                <a:ea typeface="SimHei" panose="02010609060101010101" pitchFamily="49" charset="-122"/>
              </a:rPr>
              <a:t>Quip Starter, Quip Enterprise, and Quip for Customer 360</a:t>
            </a:r>
            <a:endParaRPr sz="12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200" dirty="0">
                <a:latin typeface="SimHei" panose="02010609060101010101" pitchFamily="49" charset="-122"/>
                <a:ea typeface="SimHei" panose="02010609060101010101" pitchFamily="49" charset="-122"/>
              </a:rPr>
              <a:t>All products built on the Salesforce Platform, including: Analytics Cloud, B2B Commerce Cloud, Experience Cloud (formerly Community Cloud), Industries products (Consumer Goods Cloud, Education Cloud, Financial Services Cloud, Government Cloud, Health Cloud, Manufacturing Cloud, Nonprofit Cloud, Philanthropy Cloud), Marketing Cloud</a:t>
            </a:r>
            <a:r>
              <a:rPr lang="en-US" sz="1000" dirty="0">
                <a:solidFill>
                  <a:srgbClr val="59575C"/>
                </a:solidFill>
                <a:latin typeface="SimHei" panose="02010609060101010101" pitchFamily="49" charset="-122"/>
                <a:ea typeface="SimHei" panose="02010609060101010101" pitchFamily="49" charset="-122"/>
                <a:cs typeface="Salesforce Sans"/>
                <a:sym typeface="Salesforce Sans"/>
              </a:rPr>
              <a:t>—</a:t>
            </a:r>
            <a:r>
              <a:rPr lang="en-US" sz="1200" dirty="0">
                <a:latin typeface="SimHei" panose="02010609060101010101" pitchFamily="49" charset="-122"/>
                <a:ea typeface="SimHei" panose="02010609060101010101" pitchFamily="49" charset="-122"/>
              </a:rPr>
              <a:t>Audience Studio (formerly DMP), Marketing Cloud</a:t>
            </a:r>
            <a:r>
              <a:rPr lang="en-US" sz="1000" dirty="0">
                <a:solidFill>
                  <a:srgbClr val="59575C"/>
                </a:solidFill>
                <a:latin typeface="SimHei" panose="02010609060101010101" pitchFamily="49" charset="-122"/>
                <a:ea typeface="SimHei" panose="02010609060101010101" pitchFamily="49" charset="-122"/>
                <a:cs typeface="Salesforce Sans"/>
                <a:sym typeface="Salesforce Sans"/>
              </a:rPr>
              <a:t>—</a:t>
            </a:r>
            <a:r>
              <a:rPr lang="en-US" sz="1200" dirty="0">
                <a:latin typeface="SimHei" panose="02010609060101010101" pitchFamily="49" charset="-122"/>
                <a:ea typeface="SimHei" panose="02010609060101010101" pitchFamily="49" charset="-122"/>
              </a:rPr>
              <a:t>Pardot, Platform, Sales Cloud, Service Cloud, Salesforce Essentials, Salesforce Field Service, and partner solutions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In the coming months, support will be released for the few products that don’t already MFA functionality.</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1900116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100" dirty="0">
                <a:latin typeface="SimHei" panose="02010609060101010101" pitchFamily="49" charset="-122"/>
                <a:ea typeface="SimHei" panose="02010609060101010101" pitchFamily="49" charset="-122"/>
              </a:rPr>
              <a:t>Notes:</a:t>
            </a:r>
          </a:p>
          <a:p>
            <a:pPr marL="0" lvl="0" indent="0" algn="l" rtl="0">
              <a:spcBef>
                <a:spcPts val="0"/>
              </a:spcBef>
              <a:spcAft>
                <a:spcPts val="0"/>
              </a:spcAft>
              <a:buNone/>
            </a:pPr>
            <a:r>
              <a:rPr lang="en-US" sz="1100" dirty="0">
                <a:latin typeface="SimHei" panose="02010609060101010101" pitchFamily="49" charset="-122"/>
                <a:ea typeface="SimHei" panose="02010609060101010101" pitchFamily="49" charset="-122"/>
              </a:rPr>
              <a:t>When MFA is enabled for Salesforce products, users must employ a strong verification method as their second factor for logging in.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Strong verification methods initiate a secure exchange with Salesforce and can only be completed by the user who possesses the method.</a:t>
            </a:r>
          </a:p>
          <a:p>
            <a:pPr marL="0" lvl="0" indent="0" algn="l" rtl="0">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100" dirty="0">
                <a:latin typeface="SimHei" panose="02010609060101010101" pitchFamily="49" charset="-122"/>
                <a:ea typeface="SimHei" panose="02010609060101010101" pitchFamily="49" charset="-122"/>
              </a:rPr>
              <a:t>Salesforce offers simple, innovative MFA solutions that provide a balance between strong security and user convenience. These strong verification methods are supported by Salesforce products:</a:t>
            </a:r>
          </a:p>
          <a:p>
            <a:pPr marL="444500" lvl="0" indent="-292100" algn="l" rtl="0">
              <a:spcBef>
                <a:spcPts val="0"/>
              </a:spcBef>
              <a:spcAft>
                <a:spcPts val="0"/>
              </a:spcAft>
              <a:buSzPts val="1200"/>
              <a:buChar char="●"/>
            </a:pPr>
            <a:r>
              <a:rPr lang="en-US" sz="1100" dirty="0">
                <a:latin typeface="SimHei" panose="02010609060101010101" pitchFamily="49" charset="-122"/>
                <a:ea typeface="SimHei" panose="02010609060101010101" pitchFamily="49" charset="-122"/>
              </a:rPr>
              <a:t>Salesforce Authenticator mobile app</a:t>
            </a:r>
          </a:p>
          <a:p>
            <a:pPr marL="444500" lvl="0" indent="-292100" algn="l" rtl="0">
              <a:spcBef>
                <a:spcPts val="0"/>
              </a:spcBef>
              <a:spcAft>
                <a:spcPts val="0"/>
              </a:spcAft>
              <a:buSzPts val="1200"/>
              <a:buChar char="●"/>
            </a:pPr>
            <a:r>
              <a:rPr lang="en-US" sz="1100" dirty="0">
                <a:latin typeface="SimHei" panose="02010609060101010101" pitchFamily="49" charset="-122"/>
                <a:ea typeface="SimHei" panose="02010609060101010101" pitchFamily="49" charset="-122"/>
              </a:rPr>
              <a:t>Third-party time-based one-time password (TOTP) Authenticator apps such as Google Authenticator, Microsoft Authenticator, or Authy</a:t>
            </a:r>
          </a:p>
          <a:p>
            <a:pPr marL="444500" lvl="0" indent="-292100" algn="l" rtl="0">
              <a:spcBef>
                <a:spcPts val="0"/>
              </a:spcBef>
              <a:spcAft>
                <a:spcPts val="0"/>
              </a:spcAft>
              <a:buSzPts val="1200"/>
              <a:buChar char="●"/>
            </a:pPr>
            <a:r>
              <a:rPr lang="en-US" sz="1100" dirty="0">
                <a:latin typeface="SimHei" panose="02010609060101010101" pitchFamily="49" charset="-122"/>
                <a:ea typeface="SimHei" panose="02010609060101010101" pitchFamily="49" charset="-122"/>
              </a:rPr>
              <a:t>WebAuthn or U2F physical security keys (using USB, Lightning, or NFC), such as a </a:t>
            </a:r>
            <a:r>
              <a:rPr lang="en-US" sz="1100" dirty="0" err="1">
                <a:latin typeface="SimHei" panose="02010609060101010101" pitchFamily="49" charset="-122"/>
                <a:ea typeface="SimHei" panose="02010609060101010101" pitchFamily="49" charset="-122"/>
              </a:rPr>
              <a:t>Yubikey</a:t>
            </a:r>
            <a:r>
              <a:rPr lang="en-US" sz="1100" dirty="0">
                <a:latin typeface="SimHei" panose="02010609060101010101" pitchFamily="49" charset="-122"/>
                <a:ea typeface="SimHei" panose="02010609060101010101" pitchFamily="49" charset="-122"/>
              </a:rPr>
              <a:t> or Google’s Titan Security key</a:t>
            </a:r>
          </a:p>
          <a:p>
            <a:pPr marL="444500" marR="0" lvl="0"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Built-in authenticators:  Biometric systems, such as Touch ID, Face ID, and Windows Hello, which verify a user’s identity using a device’s fingerprint, iris, or facial recognition scanners. Some systems also allow the use of a PIN or password identifier.</a:t>
            </a:r>
          </a:p>
          <a:p>
            <a:pPr marL="15240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Support notes:</a:t>
            </a:r>
          </a:p>
          <a:p>
            <a:pPr marL="457200" lvl="0" indent="-304800" algn="l" rtl="0">
              <a:spcBef>
                <a:spcPts val="0"/>
              </a:spcBef>
              <a:spcAft>
                <a:spcPts val="0"/>
              </a:spcAft>
              <a:buSzPts val="1200"/>
              <a:buChar char="●"/>
            </a:pP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Salesforce Authenticator push notifications aren't currently supported in Marketing Cloud—Datorama. For Datorama logins, you can use Salesforce Authenticator as a TOTP code generator only</a:t>
            </a:r>
            <a:r>
              <a:rPr lang="en-US" sz="1100" dirty="0">
                <a:latin typeface="SimHei" panose="02010609060101010101" pitchFamily="49" charset="-122"/>
                <a:ea typeface="SimHei" panose="02010609060101010101" pitchFamily="49" charset="-122"/>
              </a:rPr>
              <a:t>. </a:t>
            </a:r>
          </a:p>
          <a:p>
            <a:pPr marL="457200" lvl="0" indent="-304800" algn="l" rtl="0">
              <a:spcBef>
                <a:spcPts val="0"/>
              </a:spcBef>
              <a:spcAft>
                <a:spcPts val="0"/>
              </a:spcAft>
              <a:buSzPts val="1200"/>
              <a:buChar char="●"/>
            </a:pPr>
            <a:r>
              <a:rPr lang="en-US" sz="1100" dirty="0">
                <a:latin typeface="SimHei" panose="02010609060101010101" pitchFamily="49" charset="-122"/>
                <a:ea typeface="SimHei" panose="02010609060101010101" pitchFamily="49" charset="-122"/>
              </a:rPr>
              <a:t>Security keys aren’t currently supported in </a:t>
            </a: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Marketing Cloud—Datorama.</a:t>
            </a:r>
            <a:endParaRPr lang="en-US" sz="11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100" dirty="0">
                <a:latin typeface="SimHei" panose="02010609060101010101" pitchFamily="49" charset="-122"/>
                <a:ea typeface="SimHei" panose="02010609060101010101" pitchFamily="49" charset="-122"/>
              </a:rPr>
              <a:t>WebAuthn-compatible security keys, and keys that use the NFC form factor, aren’t supported by products built on the Salesforce Platform.</a:t>
            </a:r>
          </a:p>
          <a:p>
            <a:pPr marL="457200" lvl="0" indent="-304800" algn="l" rtl="0">
              <a:spcBef>
                <a:spcPts val="500"/>
              </a:spcBef>
              <a:spcAft>
                <a:spcPts val="0"/>
              </a:spcAft>
              <a:buSzPts val="1200"/>
              <a:buChar char="●"/>
            </a:pPr>
            <a:r>
              <a:rPr lang="en-US" sz="1100" dirty="0">
                <a:highlight>
                  <a:srgbClr val="FFFFFF"/>
                </a:highlight>
                <a:latin typeface="SimHei" panose="02010609060101010101" pitchFamily="49" charset="-122"/>
                <a:ea typeface="SimHei" panose="02010609060101010101" pitchFamily="49" charset="-122"/>
              </a:rPr>
              <a:t>WebAuthn-compatible security keys aren’t supported in non-Chromium versions of the Edge browser.</a:t>
            </a:r>
          </a:p>
          <a:p>
            <a:pPr marL="457200" lvl="0" indent="-304800" algn="l" rtl="0">
              <a:spcBef>
                <a:spcPts val="500"/>
              </a:spcBef>
              <a:spcAft>
                <a:spcPts val="0"/>
              </a:spcAft>
              <a:buSzPts val="1200"/>
              <a:buChar char="●"/>
            </a:pP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Built-in authenticators are currently supported in Heroku, Marketing Cloud—Social, and MuleSoft </a:t>
            </a:r>
            <a:r>
              <a:rPr lang="en-US" sz="1100" b="0" i="0" u="none" strike="noStrike" cap="none" dirty="0" err="1">
                <a:solidFill>
                  <a:schemeClr val="dk1"/>
                </a:solidFill>
                <a:effectLst/>
                <a:highlight>
                  <a:srgbClr val="FFFFFF"/>
                </a:highlight>
                <a:latin typeface="SimHei" panose="02010609060101010101" pitchFamily="49" charset="-122"/>
                <a:ea typeface="SimHei" panose="02010609060101010101" pitchFamily="49" charset="-122"/>
                <a:sym typeface="Arial"/>
              </a:rPr>
              <a:t>Anypoint</a:t>
            </a: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 Platform only.</a:t>
            </a:r>
          </a:p>
          <a:p>
            <a:endParaRPr lang="en-US" sz="11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100" dirty="0">
                <a:latin typeface="SimHei" panose="02010609060101010101" pitchFamily="49" charset="-122"/>
                <a:ea typeface="SimHei" panose="02010609060101010101" pitchFamily="49" charset="-122"/>
              </a:rPr>
              <a:t>You can choose the option or options that work best for your business and user needs.</a:t>
            </a:r>
          </a:p>
          <a:p>
            <a:pPr marL="0" lvl="0" indent="0" algn="l" rtl="0">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100" dirty="0">
                <a:latin typeface="SimHei" panose="02010609060101010101" pitchFamily="49" charset="-122"/>
                <a:ea typeface="SimHei" panose="02010609060101010101" pitchFamily="49" charset="-122"/>
              </a:rPr>
              <a:t>Note:</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Salesforce doesn’t allow email, SMS text messages, or phone calls as verification methods for MFA because email credentials can be compromised, and text messages and phone calls can be intercepted. </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It’s a lot harder for bad actors to get control of an actual mobile device or physical security key than it is to infiltrate an email account or hack a cell phone number.</a:t>
            </a:r>
            <a:br>
              <a:rPr lang="en-US" b="0" dirty="0">
                <a:effectLst/>
                <a:latin typeface="SimHei" panose="02010609060101010101" pitchFamily="49" charset="-122"/>
                <a:ea typeface="SimHei" panose="02010609060101010101" pitchFamily="49" charset="-122"/>
              </a:rPr>
            </a:br>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30519036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5" name="Google Shape;1305;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Notes: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The Salesforce Authenticator mobile app is a strong verification method that users can easily install and connect to their Salesforce accounts. The app is free and simple to use, minimizing the impact of MFA on the user experience.</a:t>
            </a:r>
          </a:p>
          <a:p>
            <a:pPr marL="0" lvl="0" indent="0" algn="l" rtl="0">
              <a:spcBef>
                <a:spcPts val="0"/>
              </a:spcBef>
              <a:spcAft>
                <a:spcPts val="0"/>
              </a:spcAft>
              <a:buNone/>
            </a:pPr>
            <a:endParaRPr lang="en-US"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Salesforce Authenticator makes the extra authentication step required by MFA easy because it automatically integrates into your current Salesforce login process. After a user enters their username and password, the app sends a notification to their mobile device.</a:t>
            </a:r>
          </a:p>
          <a:p>
            <a:pPr marL="0" lvl="0" indent="0" algn="l" rtl="0">
              <a:spcBef>
                <a:spcPts val="0"/>
              </a:spcBef>
              <a:spcAft>
                <a:spcPts val="0"/>
              </a:spcAft>
              <a:buNone/>
            </a:pPr>
            <a:endParaRPr lang="en-US"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Salesforce Authenticator allows users to automate the extra MFA authentication step when working from a trusted location.</a:t>
            </a:r>
          </a:p>
          <a:p>
            <a:pPr marL="0" lvl="0" indent="0" algn="l" rtl="0">
              <a:spcBef>
                <a:spcPts val="0"/>
              </a:spcBef>
              <a:spcAft>
                <a:spcPts val="0"/>
              </a:spcAft>
              <a:buNone/>
            </a:pPr>
            <a:endParaRPr lang="en-US"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Salesforce highly recommends that users set up a PIN or biometric requirement on their mobile device to ensure that unauthorized parties aren’t able to access Salesforce Authenticator.</a:t>
            </a:r>
          </a:p>
          <a:p>
            <a:pPr marL="0" lvl="0" indent="0" algn="l" rtl="0">
              <a:spcBef>
                <a:spcPts val="0"/>
              </a:spcBef>
              <a:spcAft>
                <a:spcPts val="0"/>
              </a:spcAft>
              <a:buNone/>
            </a:pPr>
            <a:endParaRPr lang="en-US" sz="1200" dirty="0">
              <a:latin typeface="SimHei" panose="02010609060101010101" pitchFamily="49" charset="-122"/>
              <a:ea typeface="SimHei" panose="02010609060101010101" pitchFamily="49" charset="-122"/>
            </a:endParaRPr>
          </a:p>
          <a:p>
            <a:pPr marL="0" lvl="0" indent="0" algn="l" rtl="0">
              <a:spcBef>
                <a:spcPts val="0"/>
              </a:spcBef>
              <a:spcAft>
                <a:spcPts val="0"/>
              </a:spcAft>
              <a:buClr>
                <a:schemeClr val="dk1"/>
              </a:buClr>
              <a:buSzPts val="1100"/>
              <a:buFont typeface="Arial"/>
              <a:buNone/>
            </a:pPr>
            <a:r>
              <a:rPr lang="en-US" sz="1100" b="1" dirty="0">
                <a:solidFill>
                  <a:schemeClr val="dk1"/>
                </a:solidFill>
                <a:latin typeface="SimHei" panose="02010609060101010101" pitchFamily="49" charset="-122"/>
                <a:ea typeface="SimHei" panose="02010609060101010101" pitchFamily="49" charset="-122"/>
              </a:rPr>
              <a:t>Requirements</a:t>
            </a:r>
          </a:p>
          <a:p>
            <a:pPr marL="0" lvl="0" indent="0" algn="l" rtl="0">
              <a:spcBef>
                <a:spcPts val="0"/>
              </a:spcBef>
              <a:spcAft>
                <a:spcPts val="0"/>
              </a:spcAft>
              <a:buNone/>
            </a:pPr>
            <a:r>
              <a:rPr lang="en-US" sz="1200" dirty="0">
                <a:solidFill>
                  <a:srgbClr val="333333"/>
                </a:solidFill>
                <a:highlight>
                  <a:srgbClr val="FFFFFF"/>
                </a:highlight>
                <a:latin typeface="SimHei" panose="02010609060101010101" pitchFamily="49" charset="-122"/>
                <a:ea typeface="SimHei" panose="02010609060101010101" pitchFamily="49" charset="-122"/>
              </a:rPr>
              <a:t>Salesforce Authenticator is available for all Salesforce products that have MFA functionality.</a:t>
            </a: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latin typeface="SimHei" panose="02010609060101010101" pitchFamily="49" charset="-122"/>
                <a:ea typeface="SimHei" panose="02010609060101010101" pitchFamily="49" charset="-122"/>
              </a:rPr>
              <a:t>For Marketing Cloud–Datorama customers</a:t>
            </a:r>
            <a:r>
              <a:rPr lang="en-US" sz="1200" dirty="0">
                <a:solidFill>
                  <a:schemeClr val="dk1"/>
                </a:solidFill>
                <a:latin typeface="SimHei" panose="02010609060101010101" pitchFamily="49" charset="-122"/>
                <a:ea typeface="SimHei" panose="02010609060101010101" pitchFamily="49" charset="-122"/>
              </a:rPr>
              <a:t>: Salesforce Authenticator push notifications aren’t supported yet. You can use the app as a TOTP code generator only.</a:t>
            </a:r>
          </a:p>
          <a:p>
            <a:pPr marL="0" lvl="0" indent="0" algn="l" rtl="0">
              <a:spcBef>
                <a:spcPts val="500"/>
              </a:spcBef>
              <a:spcAft>
                <a:spcPts val="0"/>
              </a:spcAft>
              <a:buNone/>
            </a:pPr>
            <a:endParaRPr sz="12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4"/>
        <p:cNvGrpSpPr/>
        <p:nvPr/>
      </p:nvGrpSpPr>
      <p:grpSpPr>
        <a:xfrm>
          <a:off x="0" y="0"/>
          <a:ext cx="0" cy="0"/>
          <a:chOff x="0" y="0"/>
          <a:chExt cx="0" cy="0"/>
        </a:xfrm>
      </p:grpSpPr>
      <p:sp>
        <p:nvSpPr>
          <p:cNvPr id="1315" name="Google Shape;1315;g91c850001b_55_44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6" name="Google Shape;1316;g91c850001b_55_44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b="0" dirty="0">
                <a:highlight>
                  <a:srgbClr val="FFFFFF"/>
                </a:highlight>
                <a:latin typeface="SimHei" panose="02010609060101010101" pitchFamily="49" charset="-122"/>
                <a:ea typeface="SimHei" panose="02010609060101010101" pitchFamily="49" charset="-122"/>
              </a:rPr>
              <a:t>Notes:</a:t>
            </a:r>
            <a:endParaRPr sz="1200" b="0" dirty="0">
              <a:highlight>
                <a:srgbClr val="FFFFFF"/>
              </a:highlight>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dirty="0">
                <a:latin typeface="SimHei" panose="02010609060101010101" pitchFamily="49" charset="-122"/>
                <a:ea typeface="SimHei" panose="02010609060101010101" pitchFamily="49" charset="-122"/>
              </a:rPr>
              <a:t>Salesforce supports the use of third-party authenticator apps that generate temporary codes based on the OATH time-based one-time password (TOTP) algorithm (</a:t>
            </a:r>
            <a:r>
              <a:rPr lang="en-US" sz="1100" u="sng" dirty="0">
                <a:solidFill>
                  <a:srgbClr val="1155CC"/>
                </a:solidFill>
                <a:latin typeface="SimHei" panose="02010609060101010101" pitchFamily="49" charset="-122"/>
                <a:ea typeface="SimHei" panose="02010609060101010101" pitchFamily="49" charset="-122"/>
                <a:hlinkClick r:id="rId3">
                  <a:extLst>
                    <a:ext uri="{A12FA001-AC4F-418D-AE19-62706E023703}">
                      <ahyp:hlinkClr xmlns:ahyp="http://schemas.microsoft.com/office/drawing/2018/hyperlinkcolor" val="tx"/>
                    </a:ext>
                  </a:extLst>
                </a:hlinkClick>
              </a:rPr>
              <a:t>RFC 6238</a:t>
            </a:r>
            <a:r>
              <a:rPr lang="en-US" sz="1100" dirty="0">
                <a:latin typeface="SimHei" panose="02010609060101010101" pitchFamily="49" charset="-122"/>
                <a:ea typeface="SimHei" panose="02010609060101010101" pitchFamily="49" charset="-122"/>
              </a:rPr>
              <a:t>). </a:t>
            </a:r>
            <a:r>
              <a:rPr lang="en-US" sz="1100" dirty="0">
                <a:solidFill>
                  <a:schemeClr val="dk1"/>
                </a:solidFill>
                <a:latin typeface="SimHei" panose="02010609060101010101" pitchFamily="49" charset="-122"/>
                <a:ea typeface="SimHei" panose="02010609060101010101" pitchFamily="49" charset="-122"/>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latin typeface="SimHei" panose="02010609060101010101" pitchFamily="49" charset="-122"/>
                <a:ea typeface="SimHei" panose="02010609060101010101" pitchFamily="49" charset="-122"/>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latin typeface="SimHei" panose="02010609060101010101" pitchFamily="49" charset="-122"/>
                <a:ea typeface="SimHei" panose="02010609060101010101" pitchFamily="49" charset="-122"/>
              </a:rPr>
              <a:t>Microsoft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latin typeface="SimHei" panose="02010609060101010101" pitchFamily="49" charset="-122"/>
                <a:ea typeface="SimHei" panose="02010609060101010101" pitchFamily="49" charset="-122"/>
              </a:rPr>
              <a:t>Authy</a:t>
            </a:r>
            <a:endParaRPr lang="en-US"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dirty="0">
                <a:latin typeface="SimHei" panose="02010609060101010101" pitchFamily="49" charset="-122"/>
                <a:ea typeface="SimHei" panose="02010609060101010101" pitchFamily="49" charset="-122"/>
              </a:rPr>
              <a:t>To log in using this type of verification method, the user opens their app to get a code, then enters that code during the Salesforce login process.</a:t>
            </a:r>
          </a:p>
          <a:p>
            <a:pPr marL="0" lvl="0" indent="0" algn="l" rtl="0">
              <a:lnSpc>
                <a:spcPct val="115000"/>
              </a:lnSpc>
              <a:spcBef>
                <a:spcPts val="1200"/>
              </a:spcBef>
              <a:spcAft>
                <a:spcPts val="0"/>
              </a:spcAft>
              <a:buNone/>
            </a:pPr>
            <a:r>
              <a:rPr lang="en-US" sz="1100" dirty="0">
                <a:latin typeface="SimHei" panose="02010609060101010101" pitchFamily="49" charset="-122"/>
                <a:ea typeface="SimHei" panose="02010609060101010101" pitchFamily="49" charset="-122"/>
              </a:rPr>
              <a:t>If users are already using a TOTP authenticator app, either for personal accounts or for other systems at your company, they can set up the same app to work for your Salesforce logins. </a:t>
            </a:r>
          </a:p>
          <a:p>
            <a:pPr marL="0" lvl="0" indent="0" algn="l" rtl="0">
              <a:lnSpc>
                <a:spcPct val="115000"/>
              </a:lnSpc>
              <a:spcBef>
                <a:spcPts val="1200"/>
              </a:spcBef>
              <a:spcAft>
                <a:spcPts val="0"/>
              </a:spcAft>
              <a:buNone/>
            </a:pPr>
            <a:endParaRPr lang="en-US" sz="1100" dirty="0">
              <a:latin typeface="SimHei" panose="02010609060101010101" pitchFamily="49" charset="-122"/>
              <a:ea typeface="SimHei" panose="02010609060101010101" pitchFamily="49" charset="-122"/>
            </a:endParaRP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latin typeface="SimHei" panose="02010609060101010101" pitchFamily="49" charset="-122"/>
                <a:ea typeface="SimHei" panose="02010609060101010101" pitchFamily="49" charset="-122"/>
              </a:rPr>
              <a:t>Salesforce highly recommends that users set up a PIN or biometric requirement on their mobile device to ensure that unauthorized parties aren’t able to access their authenticator app.</a:t>
            </a: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endParaRPr lang="en-US" sz="1100" dirty="0">
              <a:latin typeface="SimHei" panose="02010609060101010101" pitchFamily="49" charset="-122"/>
              <a:ea typeface="SimHei" panose="02010609060101010101" pitchFamily="49" charset="-122"/>
            </a:endParaRPr>
          </a:p>
          <a:p>
            <a:pPr marL="0" lvl="0" indent="0" algn="l" rtl="0">
              <a:spcBef>
                <a:spcPts val="0"/>
              </a:spcBef>
              <a:spcAft>
                <a:spcPts val="0"/>
              </a:spcAft>
              <a:buClr>
                <a:schemeClr val="dk1"/>
              </a:buClr>
              <a:buSzPts val="1100"/>
              <a:buFont typeface="Arial"/>
              <a:buNone/>
            </a:pPr>
            <a:r>
              <a:rPr lang="en-US" sz="1100" b="1" dirty="0">
                <a:solidFill>
                  <a:schemeClr val="dk1"/>
                </a:solidFill>
                <a:latin typeface="SimHei" panose="02010609060101010101" pitchFamily="49" charset="-122"/>
                <a:ea typeface="SimHei" panose="02010609060101010101" pitchFamily="49" charset="-122"/>
              </a:rPr>
              <a:t>Requirements</a:t>
            </a: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latin typeface="SimHei" panose="02010609060101010101" pitchFamily="49" charset="-122"/>
                <a:ea typeface="SimHei" panose="02010609060101010101" pitchFamily="49" charset="-122"/>
              </a:rPr>
              <a:t>Available for all Salesforce products that have MFA support.</a:t>
            </a:r>
            <a:endParaRPr lang="en-US" sz="1100" dirty="0">
              <a:latin typeface="SimHei" panose="02010609060101010101" pitchFamily="49" charset="-122"/>
              <a:ea typeface="SimHei" panose="02010609060101010101" pitchFamily="49" charset="-122"/>
            </a:endParaRPr>
          </a:p>
          <a:p>
            <a:pPr marL="0" lvl="0" indent="0" algn="l" rtl="0">
              <a:lnSpc>
                <a:spcPct val="115000"/>
              </a:lnSpc>
              <a:spcBef>
                <a:spcPts val="120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latin typeface="SimHei" panose="02010609060101010101" pitchFamily="49" charset="-122"/>
                <a:ea typeface="SimHei" panose="02010609060101010101" pitchFamily="49" charset="-122"/>
              </a:rPr>
              <a:t>Behind the Scenes</a:t>
            </a:r>
            <a:endParaRPr lang="en-US" sz="1100" dirty="0">
              <a:solidFill>
                <a:schemeClr val="dk1"/>
              </a:solidFill>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latin typeface="SimHei" panose="02010609060101010101" pitchFamily="49" charset="-122"/>
                <a:ea typeface="SimHei" panose="02010609060101010101" pitchFamily="49" charset="-122"/>
              </a:rPr>
              <a:t>TOTP authenticator apps generate temporary codes on the basis of a secret key (known only to the user and the service, such as Salesforce)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latin typeface="SimHei" panose="02010609060101010101" pitchFamily="49" charset="-122"/>
                <a:ea typeface="SimHei" panose="02010609060101010101" pitchFamily="49" charset="-122"/>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endParaRPr sz="12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2"/>
        <p:cNvGrpSpPr/>
        <p:nvPr/>
      </p:nvGrpSpPr>
      <p:grpSpPr>
        <a:xfrm>
          <a:off x="0" y="0"/>
          <a:ext cx="0" cy="0"/>
          <a:chOff x="0" y="0"/>
          <a:chExt cx="0" cy="0"/>
        </a:xfrm>
      </p:grpSpPr>
      <p:sp>
        <p:nvSpPr>
          <p:cNvPr id="1333" name="Google Shape;1333;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4" name="Google Shape;1334;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latin typeface="SimHei" panose="02010609060101010101" pitchFamily="49" charset="-122"/>
                <a:ea typeface="SimHei" panose="02010609060101010101" pitchFamily="49" charset="-122"/>
              </a:rPr>
              <a:t>Notes:</a:t>
            </a:r>
            <a:endParaRPr sz="1100" b="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dirty="0">
                <a:latin typeface="SimHei" panose="02010609060101010101" pitchFamily="49" charset="-122"/>
                <a:ea typeface="SimHei" panose="02010609060101010101" pitchFamily="49" charset="-122"/>
              </a:rPr>
              <a:t>Security keys are small physical tokens that look like a thumb drive and are easy to carry on a key ring. This type of verification method is easy to use because there’s nothing to install and users don’t have to manually enter any codes.</a:t>
            </a:r>
          </a:p>
          <a:p>
            <a:pPr marL="0" lvl="0" indent="0" algn="l" rtl="0">
              <a:lnSpc>
                <a:spcPct val="115000"/>
              </a:lnSpc>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dirty="0">
                <a:latin typeface="SimHei" panose="02010609060101010101" pitchFamily="49" charset="-122"/>
                <a:ea typeface="SimHei" panose="02010609060101010101" pitchFamily="49" charset="-122"/>
              </a:rPr>
              <a:t>Security keys provide an alternative if a mobile app solution isn’t viable -- for example, users don’t have company-provided mobile devices or work in an environment (such as a PCI-compliant service center) where mobile devices aren’t permitted.</a:t>
            </a:r>
          </a:p>
          <a:p>
            <a:pPr marL="0" lvl="0" indent="0" algn="l" rtl="0">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dirty="0">
                <a:latin typeface="SimHei" panose="02010609060101010101" pitchFamily="49" charset="-122"/>
                <a:ea typeface="SimHei" panose="02010609060101010101" pitchFamily="49" charset="-122"/>
              </a:rPr>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b="1" dirty="0">
                <a:latin typeface="SimHei" panose="02010609060101010101" pitchFamily="49" charset="-122"/>
                <a:ea typeface="SimHei" panose="02010609060101010101" pitchFamily="49" charset="-122"/>
              </a:rPr>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You can use any USB, Lightning, or NFC security key that's compatible with the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hlinkClick r:id="rId3"/>
              </a:rPr>
              <a:t>FIDO U2F</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or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hlinkClick r:id="rId4"/>
              </a:rPr>
              <a:t>WebAuthn (FIDO2)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WebAuthn-compatible keys aren't supported in non-Chromium versions of the Edge browser.</a:t>
            </a:r>
          </a:p>
          <a:p>
            <a:pPr marL="0" lvl="0" indent="0" algn="l" rtl="0">
              <a:lnSpc>
                <a:spcPct val="115000"/>
              </a:lnSpc>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100" b="1" dirty="0">
                <a:latin typeface="SimHei" panose="02010609060101010101" pitchFamily="49" charset="-122"/>
                <a:ea typeface="SimHei" panose="02010609060101010101" pitchFamily="49" charset="-122"/>
              </a:rPr>
              <a:t>Behind the Scenes</a:t>
            </a:r>
          </a:p>
          <a:p>
            <a:pPr marL="457200" lvl="0" indent="-298450" algn="l" rtl="0">
              <a:lnSpc>
                <a:spcPct val="115000"/>
              </a:lnSpc>
              <a:spcBef>
                <a:spcPts val="0"/>
              </a:spcBef>
              <a:spcAft>
                <a:spcPts val="0"/>
              </a:spcAft>
              <a:buSzPts val="1100"/>
              <a:buChar char="●"/>
            </a:pPr>
            <a:r>
              <a:rPr lang="en-US" sz="1100" dirty="0">
                <a:latin typeface="SimHei" panose="02010609060101010101" pitchFamily="49" charset="-122"/>
                <a:ea typeface="SimHei" panose="02010609060101010101" pitchFamily="49" charset="-122"/>
              </a:rPr>
              <a:t>Registering a security key creates a pair of private and public keys that are bound to the user’s account and your Salesforce product’s domain name. This means the key is only able to authenticate with your real Salesforce site. </a:t>
            </a:r>
          </a:p>
          <a:p>
            <a:pPr marL="457200" lvl="0" indent="-298450" algn="l" rtl="0">
              <a:lnSpc>
                <a:spcPct val="115000"/>
              </a:lnSpc>
              <a:spcBef>
                <a:spcPts val="0"/>
              </a:spcBef>
              <a:spcAft>
                <a:spcPts val="0"/>
              </a:spcAft>
              <a:buSzPts val="1100"/>
              <a:buChar char="●"/>
            </a:pPr>
            <a:r>
              <a:rPr lang="en-US" sz="1100" dirty="0">
                <a:latin typeface="SimHei" panose="02010609060101010101" pitchFamily="49" charset="-122"/>
                <a:ea typeface="SimHei" panose="02010609060101010101" pitchFamily="49" charset="-122"/>
              </a:rPr>
              <a:t>Security keys are resistant to man-in-the-middle attacks. Even if a user is tricked by a phishing attack into providing their password and security key, the key recognizes that the fake site’s domain isn’t as expected and won’t reveal the key’s credentials.</a:t>
            </a:r>
          </a:p>
          <a:p>
            <a:pPr marL="457200" lvl="0" indent="-298450" algn="l" rtl="0">
              <a:lnSpc>
                <a:spcPct val="115000"/>
              </a:lnSpc>
              <a:spcBef>
                <a:spcPts val="0"/>
              </a:spcBef>
              <a:spcAft>
                <a:spcPts val="0"/>
              </a:spcAft>
              <a:buSzPts val="1100"/>
              <a:buChar char="●"/>
            </a:pPr>
            <a:r>
              <a:rPr lang="en-US" sz="1100" dirty="0">
                <a:latin typeface="SimHei" panose="02010609060101010101" pitchFamily="49" charset="-122"/>
                <a:ea typeface="SimHei" panose="02010609060101010101" pitchFamily="49" charset="-122"/>
              </a:rPr>
              <a:t>Security keys are resistant to malware because the private key resides on the key and is never shared with Salesforce.</a:t>
            </a:r>
          </a:p>
          <a:p>
            <a:pPr marL="0" lvl="0" indent="0" algn="l" rtl="0">
              <a:lnSpc>
                <a:spcPct val="115000"/>
              </a:lnSpc>
              <a:spcBef>
                <a:spcPts val="0"/>
              </a:spcBef>
              <a:spcAft>
                <a:spcPts val="0"/>
              </a:spcAft>
              <a:buNone/>
            </a:pPr>
            <a:endParaRPr lang="en-US" sz="1100" dirty="0">
              <a:latin typeface="SimHei" panose="02010609060101010101" pitchFamily="49" charset="-122"/>
              <a:ea typeface="SimHei" panose="02010609060101010101" pitchFamily="49" charset="-122"/>
            </a:endParaRPr>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latin typeface="SimHei" panose="02010609060101010101" pitchFamily="49" charset="-122"/>
                <a:ea typeface="SimHei" panose="02010609060101010101" pitchFamily="49" charset="-122"/>
              </a:rPr>
              <a:t>Notes:</a:t>
            </a:r>
          </a:p>
          <a:p>
            <a:pPr marL="228600" rtl="0">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Built-in authenticators (also called platform authenticators) verify a user’s identity through a biometric reader, such as a fingerprint, iris, or facial recognition scanner, which is built into a user’s computer or mobile device. </a:t>
            </a:r>
          </a:p>
          <a:p>
            <a:pPr marL="228600" rtl="0">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Or in some cases, built-in authenticators confirm a user via a PIN or password that the user sets up in their device’s operating system. </a:t>
            </a:r>
          </a:p>
          <a:p>
            <a:pPr marL="228600" rtl="0">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This type of verification method streamlines the MFA requirement because it relies on built-in mechanisms rather than needing a separate authenticator app or physical security key. </a:t>
            </a:r>
          </a:p>
          <a:p>
            <a:pPr marL="228600" rtl="0">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Depending on a user’s browser and operating system, built-in authenticators include Touch ID, Face ID, or Windows Hello.</a:t>
            </a:r>
            <a:endParaRPr lang="en-US" b="0" dirty="0">
              <a:effectLst/>
              <a:latin typeface="SimHei" panose="02010609060101010101" pitchFamily="49" charset="-122"/>
              <a:ea typeface="SimHei" panose="02010609060101010101" pitchFamily="49" charset="-122"/>
            </a:endParaRPr>
          </a:p>
          <a:p>
            <a:pPr marL="0" rtl="0"/>
            <a:br>
              <a:rPr lang="en-US" b="0" dirty="0">
                <a:effectLst/>
                <a:latin typeface="SimHei" panose="02010609060101010101" pitchFamily="49" charset="-122"/>
                <a:ea typeface="SimHei" panose="02010609060101010101" pitchFamily="49" charset="-122"/>
              </a:rPr>
            </a:br>
            <a:r>
              <a:rPr lang="en-US" b="0" dirty="0">
                <a:effectLst/>
                <a:latin typeface="SimHei" panose="02010609060101010101" pitchFamily="49" charset="-122"/>
                <a:ea typeface="SimHei" panose="02010609060101010101" pitchFamily="49" charset="-122"/>
              </a:rPr>
              <a:t>Note: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effectLst/>
              <a:latin typeface="SimHei" panose="02010609060101010101" pitchFamily="49" charset="-122"/>
              <a:ea typeface="SimHei" panose="02010609060101010101" pitchFamily="49" charset="-122"/>
            </a:endParaRPr>
          </a:p>
          <a:p>
            <a:pPr marL="0" rtl="0"/>
            <a:br>
              <a:rPr lang="en-US" b="0" dirty="0">
                <a:effectLst/>
                <a:latin typeface="SimHei" panose="02010609060101010101" pitchFamily="49" charset="-122"/>
                <a:ea typeface="SimHei" panose="02010609060101010101" pitchFamily="49" charset="-122"/>
              </a:rPr>
            </a:br>
            <a:endParaRPr lang="en-US" b="0" dirty="0">
              <a:effectLst/>
              <a:latin typeface="SimHei" panose="02010609060101010101" pitchFamily="49" charset="-122"/>
              <a:ea typeface="SimHei" panose="02010609060101010101" pitchFamily="49" charset="-122"/>
            </a:endParaRPr>
          </a:p>
          <a:p>
            <a:pPr marL="0" rtl="0"/>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How to Log In</a:t>
            </a:r>
            <a:endParaRPr lang="en-US" b="0" dirty="0">
              <a:effectLst/>
              <a:latin typeface="SimHei" panose="02010609060101010101" pitchFamily="49" charset="-122"/>
              <a:ea typeface="SimHei" panose="02010609060101010101" pitchFamily="49" charset="-122"/>
            </a:endParaRPr>
          </a:p>
          <a:p>
            <a:pPr marL="0" rtl="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This type of method provides the easiest MFA login experience. After a user enters their Salesforce username and password, the built-in authenticator prompts them for a biometric, PIN or password identifier. </a:t>
            </a:r>
            <a:endParaRPr lang="en-US" b="0" dirty="0">
              <a:effectLst/>
              <a:latin typeface="SimHei" panose="02010609060101010101" pitchFamily="49" charset="-122"/>
              <a:ea typeface="SimHei" panose="02010609060101010101" pitchFamily="49" charset="-122"/>
            </a:endParaRPr>
          </a:p>
          <a:p>
            <a:pPr marL="0" rtl="0"/>
            <a:endParaRPr lang="en-US" b="0" dirty="0">
              <a:effectLst/>
              <a:latin typeface="SimHei" panose="02010609060101010101" pitchFamily="49" charset="-122"/>
              <a:ea typeface="SimHei" panose="02010609060101010101" pitchFamily="49" charset="-122"/>
            </a:endParaRPr>
          </a:p>
          <a:p>
            <a:pPr marL="0" rtl="0"/>
            <a:endParaRPr lang="en-US" b="0" dirty="0">
              <a:effectLst/>
              <a:latin typeface="SimHei" panose="02010609060101010101" pitchFamily="49" charset="-122"/>
              <a:ea typeface="SimHei" panose="02010609060101010101" pitchFamily="49" charset="-122"/>
            </a:endParaRPr>
          </a:p>
          <a:p>
            <a:pPr marL="0" rtl="0"/>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Requirements</a:t>
            </a:r>
            <a:endParaRPr lang="en-US" b="0" dirty="0">
              <a:effectLst/>
              <a:latin typeface="SimHei" panose="02010609060101010101" pitchFamily="49" charset="-122"/>
              <a:ea typeface="SimHei" panose="02010609060101010101" pitchFamily="49" charset="-122"/>
            </a:endParaRPr>
          </a:p>
          <a:p>
            <a:pPr marL="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Note:  Built-in authenticators are currently supported in Heroku, Marketing Cloud—Social, and MuleSoft </a:t>
            </a:r>
            <a:r>
              <a:rPr lang="en-US" sz="1100" b="0" i="0" u="none" strike="noStrike" cap="none" dirty="0" err="1">
                <a:solidFill>
                  <a:schemeClr val="dk1"/>
                </a:solidFill>
                <a:effectLst/>
                <a:highlight>
                  <a:srgbClr val="FFFFFF"/>
                </a:highlight>
                <a:latin typeface="SimHei" panose="02010609060101010101" pitchFamily="49" charset="-122"/>
                <a:ea typeface="SimHei" panose="02010609060101010101" pitchFamily="49" charset="-122"/>
                <a:sym typeface="Arial"/>
              </a:rPr>
              <a:t>Anypoint</a:t>
            </a: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 Platform only.</a:t>
            </a:r>
          </a:p>
          <a:p>
            <a:pPr marL="0" rtl="0"/>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0" rtl="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built-in authenticators:</a:t>
            </a:r>
            <a:endParaRPr lang="en-US" b="0" dirty="0">
              <a:effectLst/>
              <a:latin typeface="SimHei" panose="02010609060101010101" pitchFamily="49" charset="-122"/>
              <a:ea typeface="SimHei" panose="02010609060101010101" pitchFamily="49" charset="-122"/>
            </a:endParaRP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 user’s device, operating system, and browser all must support the </a:t>
            </a:r>
            <a:r>
              <a:rPr lang="en-US" sz="1100" b="0" i="0" u="sng" strike="noStrike" cap="none" dirty="0">
                <a:solidFill>
                  <a:schemeClr val="dk1"/>
                </a:solidFill>
                <a:effectLst/>
                <a:latin typeface="SimHei" panose="02010609060101010101" pitchFamily="49" charset="-122"/>
                <a:ea typeface="SimHei" panose="02010609060101010101" pitchFamily="49" charset="-122"/>
                <a:sym typeface="Arial"/>
                <a:hlinkClick r:id="rId3"/>
              </a:rPr>
              <a:t>FIDO2 WebAuthn standard</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t>
            </a:r>
          </a:p>
          <a:p>
            <a:pPr marL="0" rtl="0" fontAlgn="base">
              <a:buFont typeface="Arial" panose="020B0604020202020204" pitchFamily="34" charset="0"/>
              <a:buChar char="•"/>
            </a:pP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Built-in authenticators aren’t supported in non-Chromium versions of the Edge browser.</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The built-in authenticator service (such as Touch ID, Face ID, or Windows Hello) must be enabled and set up to verify a user’s identity via a biometric, PIN, or password.</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biometric authentication, a device must include a fingerprint, iris, or facial recognition scanner that’s supported by the built-in authenticator service.</a:t>
            </a:r>
          </a:p>
          <a:p>
            <a:pPr marL="0" rtl="0"/>
            <a:endParaRPr lang="en-US" b="0" dirty="0">
              <a:effectLst/>
              <a:latin typeface="SimHei" panose="02010609060101010101" pitchFamily="49" charset="-122"/>
              <a:ea typeface="SimHei" panose="02010609060101010101" pitchFamily="49" charset="-122"/>
            </a:endParaRPr>
          </a:p>
          <a:p>
            <a:pPr marL="0" rtl="0"/>
            <a:r>
              <a:rPr lang="en-US" b="0" dirty="0">
                <a:effectLst/>
                <a:latin typeface="SimHei" panose="02010609060101010101" pitchFamily="49" charset="-122"/>
                <a:ea typeface="SimHei" panose="02010609060101010101" pitchFamily="49" charset="-122"/>
              </a:rPr>
              <a:t>Note: This type of verification method is bound to the user’s device. If a user logs in from multiple computers (for example, a desktop workstation and a laptop), they need to register a built-in authenticator on each system – or also register an alternate verification method.</a:t>
            </a:r>
          </a:p>
          <a:p>
            <a:pPr marL="0" rtl="0"/>
            <a:br>
              <a:rPr lang="en-US" b="0" dirty="0">
                <a:effectLst/>
                <a:latin typeface="SimHei" panose="02010609060101010101" pitchFamily="49" charset="-122"/>
                <a:ea typeface="SimHei" panose="02010609060101010101" pitchFamily="49" charset="-122"/>
              </a:rPr>
            </a:b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learn more, see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hlinkClick r:id="rId3"/>
              </a:rPr>
              <a:t>FIDO2: Web Authentication (WebAuthn)</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or the documentation for your users' built-in authenticators.</a:t>
            </a:r>
            <a:endParaRPr lang="en-US" b="0" dirty="0">
              <a:effectLst/>
              <a:latin typeface="SimHei" panose="02010609060101010101" pitchFamily="49" charset="-122"/>
              <a:ea typeface="SimHei" panose="02010609060101010101" pitchFamily="49" charset="-122"/>
            </a:endParaRPr>
          </a:p>
          <a:p>
            <a:pPr marL="0" rtl="0"/>
            <a:endParaRPr lang="en-US" b="0" dirty="0">
              <a:effectLst/>
              <a:latin typeface="SimHei" panose="02010609060101010101" pitchFamily="49" charset="-122"/>
              <a:ea typeface="SimHei" panose="02010609060101010101" pitchFamily="49" charset="-122"/>
            </a:endParaRPr>
          </a:p>
          <a:p>
            <a:pPr marL="0" rtl="0"/>
            <a:br>
              <a:rPr lang="en-US" b="0" dirty="0">
                <a:effectLst/>
                <a:latin typeface="SimHei" panose="02010609060101010101" pitchFamily="49" charset="-122"/>
                <a:ea typeface="SimHei" panose="02010609060101010101" pitchFamily="49" charset="-122"/>
              </a:rPr>
            </a:b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Behind the Scenes</a:t>
            </a:r>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0" rtl="0">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Built-in authenticator support is based on the</a:t>
            </a:r>
            <a:r>
              <a:rPr lang="en-US" sz="1100" b="0" i="0" u="sng" strike="noStrike" cap="none" dirty="0">
                <a:solidFill>
                  <a:schemeClr val="dk1"/>
                </a:solidFill>
                <a:effectLst/>
                <a:latin typeface="SimHei" panose="02010609060101010101" pitchFamily="49" charset="-122"/>
                <a:ea typeface="SimHei" panose="02010609060101010101" pitchFamily="49" charset="-122"/>
                <a:sym typeface="Arial"/>
                <a:hlinkClick r:id="rId4"/>
              </a:rPr>
              <a:t> FIDO2 and WebAuthn specifications</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Registering a built-in authenticator creates a pair of private and public keys that are unique to the user’s account.    </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The private key is stored safely on the user’s desktop or mobile device and is secured by the user’s biometric data. The private key and the user’s biometric data never leave the user’s device and are never shared with Salesforce. </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WebAuthn-compliant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p>
          <a:p>
            <a:pPr marL="0" rtl="0"/>
            <a:br>
              <a:rPr lang="en-US" b="0" dirty="0">
                <a:effectLst/>
                <a:latin typeface="SimHei" panose="02010609060101010101" pitchFamily="49" charset="-122"/>
                <a:ea typeface="SimHei" panose="02010609060101010101" pitchFamily="49" charset="-122"/>
              </a:rPr>
            </a:br>
            <a:br>
              <a:rPr lang="en-US" dirty="0">
                <a:latin typeface="SimHei" panose="02010609060101010101" pitchFamily="49" charset="-122"/>
                <a:ea typeface="SimHei" panose="02010609060101010101" pitchFamily="49" charset="-122"/>
              </a:rPr>
            </a:br>
            <a:endParaRPr sz="1100" b="1"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7695783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Google Shape;1348;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9" name="Google Shape;1349;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Notes: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After MFA is enabled, in order to log in, affected users must register at least one verification method to connect it to their Salesforce account.</a:t>
            </a: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200" dirty="0">
                <a:latin typeface="SimHei" panose="02010609060101010101" pitchFamily="49" charset="-122"/>
                <a:ea typeface="SimHei" panose="02010609060101010101" pitchFamily="49" charset="-122"/>
              </a:rPr>
              <a:t>Step 1: If you’re supporting an authenticator app like Salesforce Authenticator, users must download and install the app. If you opt to deploy security keys, you need to purchase and distribute keys to your users.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200" dirty="0">
                <a:latin typeface="SimHei" panose="02010609060101010101" pitchFamily="49" charset="-122"/>
                <a:ea typeface="SimHei" panose="02010609060101010101" pitchFamily="49" charset="-122"/>
              </a:rPr>
              <a:t>Step 2: The registration process is automatically initiated the first time a user tries to log in after they’ve been enabled for MFA. The process walks the user through connecting their verification method to their Salesforce account. </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200" dirty="0">
                <a:latin typeface="SimHei" panose="02010609060101010101" pitchFamily="49" charset="-122"/>
                <a:ea typeface="SimHei" panose="02010609060101010101" pitchFamily="49" charset="-122"/>
              </a:rPr>
              <a:t>Step 3: Each time an MFA-enabled user logs in, they’re prompted to provide their verification method after they enter their username and password.</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9a2a2eb7a5_16_462:notes"/>
          <p:cNvSpPr txBox="1">
            <a:spLocks noGrp="1"/>
          </p:cNvSpPr>
          <p:nvPr>
            <p:ph type="body" idx="1"/>
          </p:nvPr>
        </p:nvSpPr>
        <p:spPr>
          <a:xfrm>
            <a:off x="399118" y="4343400"/>
            <a:ext cx="60597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000" dirty="0">
                <a:highlight>
                  <a:srgbClr val="FFFFFF"/>
                </a:highlight>
                <a:latin typeface="SimHei" panose="02010609060101010101" pitchFamily="49" charset="-122"/>
                <a:ea typeface="SimHei" panose="02010609060101010101" pitchFamily="49" charset="-122"/>
              </a:rPr>
              <a:t>Notes:</a:t>
            </a:r>
            <a:endParaRPr sz="1000" dirty="0">
              <a:highlight>
                <a:srgbClr val="FFFFFF"/>
              </a:highlight>
              <a:latin typeface="SimHei" panose="02010609060101010101" pitchFamily="49" charset="-122"/>
              <a:ea typeface="SimHei" panose="02010609060101010101" pitchFamily="49" charset="-122"/>
            </a:endParaRPr>
          </a:p>
          <a:p>
            <a:pPr marL="0" lvl="0" indent="0" algn="l" rtl="0">
              <a:spcBef>
                <a:spcPts val="500"/>
              </a:spcBef>
              <a:spcAft>
                <a:spcPts val="0"/>
              </a:spcAft>
              <a:buNone/>
            </a:pPr>
            <a:r>
              <a:rPr lang="en-US" sz="1000" dirty="0">
                <a:highlight>
                  <a:srgbClr val="FFFFFF"/>
                </a:highlight>
                <a:latin typeface="SimHei" panose="02010609060101010101" pitchFamily="49" charset="-122"/>
                <a:ea typeface="SimHei" panose="02010609060101010101" pitchFamily="49" charset="-122"/>
              </a:rPr>
              <a:t>For manageability, Salesforce recommends that admins break up their MFA project into three phases.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latin typeface="SimHei" panose="02010609060101010101" pitchFamily="49" charset="-122"/>
                <a:ea typeface="SimHei" panose="02010609060101010101" pitchFamily="49" charset="-122"/>
              </a:rPr>
              <a:t>Get Ready</a:t>
            </a:r>
            <a:r>
              <a:rPr lang="en-US" sz="1000" dirty="0">
                <a:highlight>
                  <a:srgbClr val="FFFFFF"/>
                </a:highlight>
                <a:latin typeface="SimHei" panose="02010609060101010101" pitchFamily="49" charset="-122"/>
                <a:ea typeface="SimHei" panose="02010609060101010101" pitchFamily="49" charset="-122"/>
              </a:rPr>
              <a:t>:  Start by evaluating and planning the work.</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latin typeface="SimHei" panose="02010609060101010101" pitchFamily="49" charset="-122"/>
                <a:ea typeface="SimHei" panose="02010609060101010101" pitchFamily="49" charset="-122"/>
              </a:rPr>
              <a:t>Roll Out</a:t>
            </a:r>
            <a:r>
              <a:rPr lang="en-US" sz="1000" dirty="0">
                <a:highlight>
                  <a:srgbClr val="FFFFFF"/>
                </a:highlight>
                <a:latin typeface="SimHei" panose="02010609060101010101" pitchFamily="49" charset="-122"/>
                <a:ea typeface="SimHei" panose="02010609060101010101" pitchFamily="49" charset="-122"/>
              </a:rPr>
              <a:t>:  Execute a change management plan, implement MFA, and then launch it to users.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latin typeface="SimHei" panose="02010609060101010101" pitchFamily="49" charset="-122"/>
                <a:ea typeface="SimHei" panose="02010609060101010101" pitchFamily="49" charset="-122"/>
              </a:rPr>
              <a:t>Manage</a:t>
            </a:r>
            <a:r>
              <a:rPr lang="en-US" sz="1000" dirty="0">
                <a:highlight>
                  <a:srgbClr val="FFFFFF"/>
                </a:highlight>
                <a:latin typeface="SimHei" panose="02010609060101010101" pitchFamily="49" charset="-122"/>
                <a:ea typeface="SimHei" panose="02010609060101010101" pitchFamily="49" charset="-122"/>
              </a:rPr>
              <a:t>:  Make sure users are successfully logging in with MFA and getting the support they need.</a:t>
            </a:r>
          </a:p>
          <a:p>
            <a:pPr marL="0" lvl="0" indent="0" algn="l" rtl="0">
              <a:spcBef>
                <a:spcPts val="500"/>
              </a:spcBef>
              <a:spcAft>
                <a:spcPts val="0"/>
              </a:spcAft>
              <a:buFont typeface="Arial" panose="020B0604020202020204" pitchFamily="34" charset="0"/>
              <a:buNone/>
            </a:pPr>
            <a:endParaRPr lang="en-US" sz="1000" dirty="0">
              <a:highlight>
                <a:srgbClr val="FFFFFF"/>
              </a:highlight>
              <a:latin typeface="SimHei" panose="02010609060101010101" pitchFamily="49" charset="-122"/>
              <a:ea typeface="SimHei" panose="02010609060101010101" pitchFamily="49" charset="-122"/>
            </a:endParaRPr>
          </a:p>
          <a:p>
            <a:pPr marL="0" lvl="0" indent="0" algn="l" rtl="0">
              <a:spcBef>
                <a:spcPts val="500"/>
              </a:spcBef>
              <a:spcAft>
                <a:spcPts val="0"/>
              </a:spcAft>
              <a:buFont typeface="Arial" panose="020B0604020202020204" pitchFamily="34" charset="0"/>
              <a:buNone/>
            </a:pPr>
            <a:r>
              <a:rPr lang="en-US" sz="1000" dirty="0">
                <a:highlight>
                  <a:srgbClr val="FFFFFF"/>
                </a:highlight>
                <a:latin typeface="SimHei" panose="02010609060101010101" pitchFamily="49" charset="-122"/>
                <a:ea typeface="SimHei" panose="02010609060101010101" pitchFamily="49" charset="-122"/>
              </a:rPr>
              <a:t>For more guidance, see </a:t>
            </a:r>
            <a:r>
              <a:rPr lang="en-US" sz="1000" b="1" dirty="0">
                <a:highlight>
                  <a:srgbClr val="FFFFFF"/>
                </a:highlight>
                <a:latin typeface="SimHei" panose="02010609060101010101" pitchFamily="49" charset="-122"/>
                <a:ea typeface="SimHei" panose="02010609060101010101" pitchFamily="49" charset="-122"/>
              </a:rPr>
              <a:t>How to Roll Out Multi-Factor Authentication </a:t>
            </a:r>
            <a:r>
              <a:rPr lang="en-US" sz="1000" dirty="0">
                <a:highlight>
                  <a:srgbClr val="FFFFFF"/>
                </a:highlight>
                <a:latin typeface="SimHei" panose="02010609060101010101" pitchFamily="49" charset="-122"/>
                <a:ea typeface="SimHei" panose="02010609060101010101" pitchFamily="49" charset="-122"/>
              </a:rPr>
              <a:t>in Salesforce Help (available at </a:t>
            </a:r>
            <a:r>
              <a:rPr lang="en-US" sz="1000" dirty="0">
                <a:latin typeface="SimHei" panose="02010609060101010101" pitchFamily="49" charset="-122"/>
                <a:ea typeface="SimHei" panose="02010609060101010101" pitchFamily="49" charset="-122"/>
              </a:rPr>
              <a:t>https://</a:t>
            </a:r>
            <a:r>
              <a:rPr lang="en-US" sz="1000" dirty="0" err="1">
                <a:latin typeface="SimHei" panose="02010609060101010101" pitchFamily="49" charset="-122"/>
                <a:ea typeface="SimHei" panose="02010609060101010101" pitchFamily="49" charset="-122"/>
              </a:rPr>
              <a:t>help.salesforce.com</a:t>
            </a:r>
            <a:r>
              <a:rPr lang="en-US" sz="1000" dirty="0">
                <a:latin typeface="SimHei" panose="02010609060101010101" pitchFamily="49" charset="-122"/>
                <a:ea typeface="SimHei" panose="02010609060101010101" pitchFamily="49" charset="-122"/>
              </a:rPr>
              <a:t>/</a:t>
            </a:r>
            <a:r>
              <a:rPr lang="en-US" sz="1000" dirty="0" err="1">
                <a:latin typeface="SimHei" panose="02010609060101010101" pitchFamily="49" charset="-122"/>
                <a:ea typeface="SimHei" panose="02010609060101010101" pitchFamily="49" charset="-122"/>
              </a:rPr>
              <a:t>articleView?id</a:t>
            </a:r>
            <a:r>
              <a:rPr lang="en-US" sz="1000" dirty="0">
                <a:latin typeface="SimHei" panose="02010609060101010101" pitchFamily="49" charset="-122"/>
                <a:ea typeface="SimHei" panose="02010609060101010101" pitchFamily="49" charset="-122"/>
              </a:rPr>
              <a:t>=</a:t>
            </a:r>
            <a:r>
              <a:rPr lang="en-US" sz="1000" dirty="0" err="1">
                <a:latin typeface="SimHei" panose="02010609060101010101" pitchFamily="49" charset="-122"/>
                <a:ea typeface="SimHei" panose="02010609060101010101" pitchFamily="49" charset="-122"/>
              </a:rPr>
              <a:t>sf.mfa_welcome_to_mfa.htm</a:t>
            </a:r>
            <a:r>
              <a:rPr lang="en-US" sz="1000" dirty="0">
                <a:latin typeface="SimHei" panose="02010609060101010101" pitchFamily="49" charset="-122"/>
                <a:ea typeface="SimHei" panose="02010609060101010101" pitchFamily="49" charset="-122"/>
              </a:rPr>
              <a:t>)</a:t>
            </a:r>
            <a:endParaRPr lang="en-US" sz="1000" dirty="0">
              <a:highlight>
                <a:srgbClr val="FFFFFF"/>
              </a:highlight>
              <a:latin typeface="SimHei" panose="02010609060101010101" pitchFamily="49" charset="-122"/>
              <a:ea typeface="SimHei" panose="02010609060101010101" pitchFamily="49" charset="-122"/>
            </a:endParaRPr>
          </a:p>
          <a:p>
            <a:pPr marL="171450" lvl="0" indent="-171450" algn="l" rtl="0">
              <a:spcBef>
                <a:spcPts val="500"/>
              </a:spcBef>
              <a:spcAft>
                <a:spcPts val="0"/>
              </a:spcAft>
              <a:buFont typeface="Arial" panose="020B0604020202020204" pitchFamily="34" charset="0"/>
              <a:buChar char="•"/>
            </a:pPr>
            <a:endParaRPr lang="en-US" sz="1000" dirty="0">
              <a:highlight>
                <a:srgbClr val="FFFFFF"/>
              </a:highlight>
              <a:latin typeface="SimHei" panose="02010609060101010101" pitchFamily="49" charset="-122"/>
              <a:ea typeface="SimHei" panose="02010609060101010101" pitchFamily="49" charset="-122"/>
            </a:endParaRPr>
          </a:p>
        </p:txBody>
      </p:sp>
      <p:sp>
        <p:nvSpPr>
          <p:cNvPr id="1393" name="Google Shape;1393;g9a2a2eb7a5_16_462: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9810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p:cNvGrpSpPr/>
        <p:nvPr/>
      </p:nvGrpSpPr>
      <p:grpSpPr>
        <a:xfrm>
          <a:off x="0" y="0"/>
          <a:ext cx="0" cy="0"/>
          <a:chOff x="0" y="0"/>
          <a:chExt cx="0" cy="0"/>
        </a:xfrm>
      </p:grpSpPr>
      <p:sp>
        <p:nvSpPr>
          <p:cNvPr id="1413" name="Google Shape;1413;g9a2a2eb7a5_16_2747: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4" name="Google Shape;1414;g9a2a2eb7a5_16_2747: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latin typeface="SimHei" panose="02010609060101010101" pitchFamily="49" charset="-122"/>
                <a:ea typeface="SimHei" panose="02010609060101010101" pitchFamily="49" charset="-122"/>
              </a:rPr>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SimHei" panose="02010609060101010101" pitchFamily="49" charset="-122"/>
                <a:ea typeface="SimHei" panose="02010609060101010101" pitchFamily="49" charset="-122"/>
                <a:sym typeface="Arial"/>
              </a:rPr>
              <a:t>Let your audience know that there is lots of information and plenty of resources available to help them learn how to prepare for and roll out MFA.</a:t>
            </a:r>
            <a:endParaRPr lang="en-US" sz="1800" dirty="0">
              <a:latin typeface="SimHei" panose="02010609060101010101" pitchFamily="49" charset="-122"/>
              <a:ea typeface="SimHei" panose="02010609060101010101" pitchFamily="49" charset="-122"/>
            </a:endParaRP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SimHei" panose="02010609060101010101" pitchFamily="49" charset="-122"/>
                <a:ea typeface="SimHei" panose="02010609060101010101" pitchFamily="49" charset="-122"/>
                <a:sym typeface="Arial"/>
              </a:rPr>
              <a:t>Ask if anyone has any questions, then discuss any questions or concerns they may have.</a:t>
            </a:r>
            <a:endParaRPr lang="en-US" sz="18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1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03" name="Google Shape;1403;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6b8045900b_102_127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86" name="Google Shape;1086;g6b8045900b_102_1274: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dirty="0">
              <a:latin typeface="SimHei" panose="02010609060101010101" pitchFamily="49" charset="-122"/>
              <a:ea typeface="SimHei" panose="02010609060101010101" pitchFamily="49"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3"/>
        <p:cNvGrpSpPr/>
        <p:nvPr/>
      </p:nvGrpSpPr>
      <p:grpSpPr>
        <a:xfrm>
          <a:off x="0" y="0"/>
          <a:ext cx="0" cy="0"/>
          <a:chOff x="0" y="0"/>
          <a:chExt cx="0" cy="0"/>
        </a:xfrm>
      </p:grpSpPr>
      <p:sp>
        <p:nvSpPr>
          <p:cNvPr id="1094" name="Google Shape;1094;g8afcec9092_60_117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5" name="Google Shape;1095;g8afcec9092_60_117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Notes: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In today’s security landscape, threats are growing increasingly common and more sophisticated. The types of attacks that can cripple businesses and exploit consumers </a:t>
            </a:r>
            <a:r>
              <a:rPr lang="en-US" sz="1200" dirty="0">
                <a:latin typeface="SimHei" panose="02010609060101010101" pitchFamily="49" charset="-122"/>
                <a:ea typeface="SimHei" panose="02010609060101010101" pitchFamily="49" charset="-122"/>
                <a:hlinkClick r:id="rId3"/>
              </a:rPr>
              <a:t>are on the rise</a:t>
            </a:r>
            <a:r>
              <a:rPr lang="en-US" sz="1200" dirty="0">
                <a:latin typeface="SimHei" panose="02010609060101010101" pitchFamily="49" charset="-122"/>
                <a:ea typeface="SimHei" panose="02010609060101010101" pitchFamily="49" charset="-122"/>
              </a:rPr>
              <a:t>. </a:t>
            </a:r>
          </a:p>
          <a:p>
            <a:pPr marL="0" lvl="0" indent="0" algn="l" rtl="0">
              <a:spcBef>
                <a:spcPts val="0"/>
              </a:spcBef>
              <a:spcAft>
                <a:spcPts val="0"/>
              </a:spcAft>
              <a:buNone/>
            </a:pPr>
            <a:endParaRPr lang="en-US"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With more people needing to work from home, it’s even more important to implement stronger measures of account access.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extLst>
      <p:ext uri="{BB962C8B-B14F-4D97-AF65-F5344CB8AC3E}">
        <p14:creationId xmlns:p14="http://schemas.microsoft.com/office/powerpoint/2010/main" val="2326111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r>
              <a:rPr lang="en-US" dirty="0">
                <a:latin typeface="SimHei" panose="02010609060101010101" pitchFamily="49" charset="-122"/>
                <a:ea typeface="SimHei" panose="02010609060101010101" pitchFamily="49" charset="-122"/>
              </a:rPr>
              <a:t>Notes: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Most of us know about phishing by now.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b="0" dirty="0">
                <a:effectLst/>
                <a:latin typeface="SimHei" panose="02010609060101010101" pitchFamily="49" charset="-122"/>
                <a:ea typeface="SimHei" panose="02010609060101010101" pitchFamily="49" charset="-122"/>
              </a:rPr>
            </a:br>
            <a:br>
              <a:rPr lang="en-US" b="0" dirty="0">
                <a:effectLst/>
                <a:latin typeface="SimHei" panose="02010609060101010101" pitchFamily="49" charset="-122"/>
                <a:ea typeface="SimHei" panose="02010609060101010101" pitchFamily="49" charset="-122"/>
              </a:rPr>
            </a:b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Here are some more reasons to add extra protection against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It was the top threat action in 2019</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It was involved in 32% of confirmed breaches, and 78% of cyber-espionage incidents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28% of breaches involved malware infections, and 29% involved the use of stolen credentials (both are frequently accomplished through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30% of phishing messages are opened by targeted users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dirty="0">
                <a:latin typeface="SimHei" panose="02010609060101010101" pitchFamily="49" charset="-122"/>
                <a:ea typeface="SimHei" panose="02010609060101010101" pitchFamily="49" charset="-122"/>
              </a:rPr>
              <a:t>Sources: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latin typeface="SimHei" panose="02010609060101010101" pitchFamily="49" charset="-122"/>
                <a:ea typeface="SimHei" panose="02010609060101010101" pitchFamily="49" charset="-122"/>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lang="en-US" sz="1100" u="sng" dirty="0">
              <a:solidFill>
                <a:srgbClr val="1155CC"/>
              </a:solidFill>
              <a:latin typeface="SimHei" panose="02010609060101010101" pitchFamily="49" charset="-122"/>
              <a:ea typeface="SimHei" panose="02010609060101010101" pitchFamily="49" charset="-122"/>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latin typeface="SimHei" panose="02010609060101010101" pitchFamily="49" charset="-122"/>
                <a:ea typeface="SimHei" panose="02010609060101010101" pitchFamily="49" charset="-122"/>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lang="en-US" sz="1100" u="sng" dirty="0">
              <a:solidFill>
                <a:srgbClr val="1155CC"/>
              </a:solidFill>
              <a:latin typeface="SimHei" panose="02010609060101010101" pitchFamily="49" charset="-122"/>
              <a:ea typeface="SimHei" panose="02010609060101010101" pitchFamily="49" charset="-122"/>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latin typeface="SimHei" panose="02010609060101010101" pitchFamily="49" charset="-122"/>
                <a:ea typeface="SimHei" panose="02010609060101010101" pitchFamily="49" charset="-122"/>
                <a:hlinkClick r:id="rId5">
                  <a:extLst>
                    <a:ext uri="{A12FA001-AC4F-418D-AE19-62706E023703}">
                      <ahyp:hlinkClr xmlns:ahyp="http://schemas.microsoft.com/office/drawing/2018/hyperlinkcolor" val="tx"/>
                    </a:ext>
                  </a:extLst>
                </a:hlinkClick>
              </a:rPr>
              <a:t>https://enterprise.verizon.com/resources/reports/dbir/</a:t>
            </a:r>
            <a:endParaRPr lang="en-US" sz="1100" u="sng" dirty="0">
              <a:solidFill>
                <a:srgbClr val="1155CC"/>
              </a:solidFill>
              <a:latin typeface="SimHei" panose="02010609060101010101" pitchFamily="49" charset="-122"/>
              <a:ea typeface="SimHei" panose="02010609060101010101" pitchFamily="49" charset="-122"/>
            </a:endParaRP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3014596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algn="l" rtl="0">
              <a:buFont typeface="Arial" panose="020B0604020202020204" pitchFamily="34" charset="0"/>
              <a:buNone/>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Notes:</a:t>
            </a:r>
          </a:p>
          <a:p>
            <a:pPr marL="228600" indent="0" algn="l" rtl="0">
              <a:buFont typeface="Arial" panose="020B0604020202020204" pitchFamily="34" charset="0"/>
              <a:buNone/>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There are a lot of reasons why bad actors may want to get access to Salesforce accounts. Depending on the level of access they gain, they can:</a:t>
            </a:r>
            <a:endParaRPr lang="en-US" b="0" dirty="0">
              <a:effectLst/>
              <a:latin typeface="SimHei" panose="02010609060101010101" pitchFamily="49" charset="-122"/>
              <a:ea typeface="SimHei" panose="02010609060101010101" pitchFamily="49" charset="-122"/>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Sell a user’s Salesforce credentials on the black market</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Assume the identity of a real user and gain access to critical data or systems (including customers’ data)</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Send spam email from legitimate user accounts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Get access to stored financial instruments or loyalty points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Make high-value purchases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Add card skimming code to a site</a:t>
            </a:r>
          </a:p>
          <a:p>
            <a:pPr marL="228600" indent="0" algn="l" rtl="0">
              <a:buFont typeface="Arial" panose="020B0604020202020204" pitchFamily="34" charset="0"/>
              <a:buNone/>
            </a:pPr>
            <a:br>
              <a:rPr lang="en-US" b="0" dirty="0">
                <a:effectLst/>
                <a:latin typeface="SimHei" panose="02010609060101010101" pitchFamily="49" charset="-122"/>
                <a:ea typeface="SimHei" panose="02010609060101010101" pitchFamily="49" charset="-122"/>
              </a:rPr>
            </a:b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This can all have a negative impact on your business in the form of:</a:t>
            </a:r>
            <a:endParaRPr lang="en-US" b="0" dirty="0">
              <a:effectLst/>
              <a:latin typeface="SimHei" panose="02010609060101010101" pitchFamily="49" charset="-122"/>
              <a:ea typeface="SimHei" panose="02010609060101010101" pitchFamily="49" charset="-122"/>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Lost revenue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Brand damage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GDPR violations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or other fines</a:t>
            </a:r>
          </a:p>
          <a:p>
            <a:endParaRPr lang="en-US" dirty="0">
              <a:latin typeface="SimHei" panose="02010609060101010101" pitchFamily="49" charset="-122"/>
              <a:ea typeface="SimHei" panose="02010609060101010101" pitchFamily="49" charset="-122"/>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This is where multi-factor authentication comes in. It's one of the simplest, most effective ways to prevent unauthorized account access and safeguard business and customer data. </a:t>
            </a:r>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979503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2"/>
        <p:cNvGrpSpPr/>
        <p:nvPr/>
      </p:nvGrpSpPr>
      <p:grpSpPr>
        <a:xfrm>
          <a:off x="0" y="0"/>
          <a:ext cx="0" cy="0"/>
          <a:chOff x="0" y="0"/>
          <a:chExt cx="0" cy="0"/>
        </a:xfrm>
      </p:grpSpPr>
      <p:sp>
        <p:nvSpPr>
          <p:cNvPr id="1123" name="Google Shape;1123;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4" name="Google Shape;1124;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Notes: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One factor is something the user knows, such as their username and password combination. Other factors are </a:t>
            </a:r>
            <a:r>
              <a:rPr lang="en-US" sz="1200" i="1" dirty="0">
                <a:latin typeface="SimHei" panose="02010609060101010101" pitchFamily="49" charset="-122"/>
                <a:ea typeface="SimHei" panose="02010609060101010101" pitchFamily="49" charset="-122"/>
              </a:rPr>
              <a:t>verification methods</a:t>
            </a:r>
            <a:r>
              <a:rPr lang="en-US" sz="1200" dirty="0">
                <a:latin typeface="SimHei" panose="02010609060101010101" pitchFamily="49" charset="-122"/>
                <a:ea typeface="SimHei" panose="02010609060101010101" pitchFamily="49" charset="-122"/>
              </a:rPr>
              <a:t> that the user has, like the code from an authenticator app on a mobile device.</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A familiar example of MFA at work is the two factors needed to withdraw money from an ATM. Your ATM card is the “something you have” and your PIN is the “something you know”.</a:t>
            </a:r>
            <a:endParaRPr sz="12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Google Shape;1152;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3" name="Google Shape;1153;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Notes: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MFA can prevent some of the most common types of attacks.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Using usernames and passwords alone does not provide sufficient protection because it’s easy for bad actors to exploit weak or reused passwords.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MFA ties user access to multiple, </a:t>
            </a:r>
            <a:r>
              <a:rPr lang="en-US" sz="1200" i="1" dirty="0">
                <a:latin typeface="SimHei" panose="02010609060101010101" pitchFamily="49" charset="-122"/>
                <a:ea typeface="SimHei" panose="02010609060101010101" pitchFamily="49" charset="-122"/>
              </a:rPr>
              <a:t>different</a:t>
            </a:r>
            <a:r>
              <a:rPr lang="en-US" sz="1200" dirty="0">
                <a:latin typeface="SimHei" panose="02010609060101010101" pitchFamily="49" charset="-122"/>
                <a:ea typeface="SimHei" panose="02010609060101010101" pitchFamily="49" charset="-122"/>
              </a:rPr>
              <a:t> types of authentication factors, making it much harder for common threats like phishing attacks or credential stuffing to succeed -- which ultimately makes your Salesforce environment safer from unauthorized access by bad actors.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For example, even if a user’s password is stolen, the odds are very low that an attacker will also be able to guess or hack the code from a user’s authentication app.</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rtl="0">
              <a:buFont typeface="Arial" panose="020B0604020202020204" pitchFamily="34" charset="0"/>
              <a:buNone/>
            </a:pPr>
            <a:r>
              <a:rPr lang="en-US" dirty="0">
                <a:latin typeface="SimHei" panose="02010609060101010101" pitchFamily="49" charset="-122"/>
                <a:ea typeface="SimHei" panose="02010609060101010101" pitchFamily="49" charset="-122"/>
              </a:rPr>
              <a:t>Notes:</a:t>
            </a:r>
          </a:p>
          <a:p>
            <a:pPr marL="228600" indent="0" rtl="0">
              <a:buFont typeface="Arial" panose="020B0604020202020204" pitchFamily="34" charset="0"/>
              <a:buNone/>
            </a:pPr>
            <a:r>
              <a:rPr lang="en-US" dirty="0">
                <a:latin typeface="SimHei" panose="02010609060101010101" pitchFamily="49" charset="-122"/>
                <a:ea typeface="SimHei" panose="02010609060101010101" pitchFamily="49" charset="-122"/>
              </a:rPr>
              <a:t>For all these reasons, Salesforce has announced a future requirement for MFA.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Beginning February 1, 2022, Salesforce will begin requiring customers to enable MFA in order to access Salesforce products.</a:t>
            </a:r>
            <a:endParaRPr lang="en-US" b="0" dirty="0">
              <a:effectLst/>
              <a:latin typeface="SimHei" panose="02010609060101010101" pitchFamily="49" charset="-122"/>
              <a:ea typeface="SimHei" panose="02010609060101010101" pitchFamily="49" charset="-122"/>
            </a:endParaRPr>
          </a:p>
          <a:p>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As security threats grow increasingly common, protecting account access is more and more important. As a result, Salesforce is doubling down to help customers adapt to a new reality, and to do it while maintaining secure control over their systems and data.</a:t>
            </a:r>
            <a:endParaRPr lang="en-US" b="0" dirty="0">
              <a:effectLst/>
              <a:latin typeface="SimHei" panose="02010609060101010101" pitchFamily="49" charset="-122"/>
              <a:ea typeface="SimHei" panose="02010609060101010101" pitchFamily="49" charset="-122"/>
            </a:endParaRPr>
          </a:p>
          <a:p>
            <a:endParaRPr lang="en-US" dirty="0">
              <a:latin typeface="SimHei" panose="02010609060101010101" pitchFamily="49" charset="-122"/>
              <a:ea typeface="SimHei" panose="02010609060101010101" pitchFamily="49" charset="-122"/>
            </a:endParaRPr>
          </a:p>
          <a:p>
            <a:pPr rtl="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ensure that MFA is enabled for all internal Salesforce users, customers can: </a:t>
            </a:r>
          </a:p>
          <a:p>
            <a:pPr rtl="0">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Enable MFA for users who log in to Salesforce products (including partner solutions) through the user interface. </a:t>
            </a:r>
          </a:p>
          <a:p>
            <a:pPr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Use their SSO provider’s MFA service</a:t>
            </a:r>
          </a:p>
          <a:p>
            <a:pPr rtl="0"/>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If customers have a mix of SSO and non-SSO users, they can use both approaches. Salesforce products include MFA functionality at no extra cost.</a:t>
            </a:r>
          </a:p>
          <a:p>
            <a:pPr marL="228600" indent="0" rtl="0">
              <a:buFont typeface="Arial" panose="020B0604020202020204" pitchFamily="34" charset="0"/>
              <a:buNone/>
            </a:pPr>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228600" indent="0" rtl="0">
              <a:buFont typeface="Arial" panose="020B0604020202020204" pitchFamily="34" charset="0"/>
              <a:buNone/>
            </a:pP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Note: For </a:t>
            </a:r>
            <a:r>
              <a:rPr lang="en-US" sz="1200" b="0" i="0" u="sng" strike="noStrike" cap="none" dirty="0">
                <a:solidFill>
                  <a:schemeClr val="dk1"/>
                </a:solidFill>
                <a:effectLst/>
                <a:latin typeface="SimHei" panose="02010609060101010101" pitchFamily="49" charset="-122"/>
                <a:ea typeface="SimHei" panose="02010609060101010101" pitchFamily="49" charset="-122"/>
                <a:sym typeface="Arial"/>
                <a:hlinkClick r:id="rId3"/>
              </a:rPr>
              <a:t>products that are built on the Salesforce Platform</a:t>
            </a: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 it’s possible to use the MFA functionality provided in Salesforce instead of using an SSO provider’s MFA service. See </a:t>
            </a:r>
            <a:r>
              <a:rPr lang="en-US" sz="1200" b="0" i="0" u="sng" strike="noStrike" cap="none" dirty="0">
                <a:solidFill>
                  <a:schemeClr val="dk1"/>
                </a:solidFill>
                <a:effectLst/>
                <a:latin typeface="SimHei" panose="02010609060101010101" pitchFamily="49" charset="-122"/>
                <a:ea typeface="SimHei" panose="02010609060101010101" pitchFamily="49" charset="-122"/>
                <a:sym typeface="Arial"/>
                <a:hlinkClick r:id="rId4"/>
              </a:rPr>
              <a:t>this slide</a:t>
            </a: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 for details.</a:t>
            </a:r>
          </a:p>
          <a:p>
            <a:pPr marL="228600" indent="0" rtl="0">
              <a:buFont typeface="Arial" panose="020B0604020202020204" pitchFamily="34" charset="0"/>
              <a:buNone/>
            </a:pPr>
            <a:endParaRPr lang="en-US" sz="12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228600" indent="0" rtl="0">
              <a:buFont typeface="Arial" panose="020B0604020202020204" pitchFamily="34" charset="0"/>
              <a:buNone/>
            </a:pPr>
            <a:r>
              <a:rPr lang="en-US" dirty="0">
                <a:latin typeface="SimHei" panose="02010609060101010101" pitchFamily="49" charset="-122"/>
                <a:ea typeface="SimHei" panose="02010609060101010101" pitchFamily="49" charset="-122"/>
              </a:rPr>
              <a:t>Additional resources:  To learn more about the MFA requirement, see the Salesforce MFA FAQ at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https://</a:t>
            </a:r>
            <a:r>
              <a:rPr lang="en-US" sz="1100" b="0" i="0" u="none" strike="noStrike" cap="none" dirty="0" err="1">
                <a:solidFill>
                  <a:schemeClr val="dk1"/>
                </a:solidFill>
                <a:effectLst/>
                <a:latin typeface="SimHei" panose="02010609060101010101" pitchFamily="49" charset="-122"/>
                <a:ea typeface="SimHei" panose="02010609060101010101" pitchFamily="49" charset="-122"/>
                <a:sym typeface="Arial"/>
              </a:rPr>
              <a:t>help.salesforce.com</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/apex/</a:t>
            </a:r>
            <a:r>
              <a:rPr lang="en-US" sz="1100" b="0" i="0" u="none" strike="noStrike" cap="none" dirty="0" err="1">
                <a:solidFill>
                  <a:schemeClr val="dk1"/>
                </a:solidFill>
                <a:effectLst/>
                <a:latin typeface="SimHei" panose="02010609060101010101" pitchFamily="49" charset="-122"/>
                <a:ea typeface="SimHei" panose="02010609060101010101" pitchFamily="49" charset="-122"/>
                <a:sym typeface="Arial"/>
              </a:rPr>
              <a:t>HTViewSolution?urlname</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=Salesforce-Multi-Factor-Authentication-FAQ</a:t>
            </a:r>
            <a:endParaRPr lang="en-US" b="0" dirty="0">
              <a:effectLst/>
              <a:latin typeface="SimHei" panose="02010609060101010101" pitchFamily="49" charset="-122"/>
              <a:ea typeface="SimHei" panose="02010609060101010101" pitchFamily="49" charset="-122"/>
            </a:endParaRPr>
          </a:p>
          <a:p>
            <a:pPr marL="228600" indent="0" rtl="0">
              <a:buFont typeface="Arial" panose="020B0604020202020204" pitchFamily="34" charset="0"/>
              <a:buNone/>
            </a:pPr>
            <a:br>
              <a:rPr lang="en-US" dirty="0">
                <a:latin typeface="SimHei" panose="02010609060101010101" pitchFamily="49" charset="-122"/>
                <a:ea typeface="SimHei" panose="02010609060101010101" pitchFamily="49" charset="-122"/>
              </a:rPr>
            </a:br>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19205854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5.jp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6.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7.jp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8.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9.jp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9.jp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0.jp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2.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7.jpg"/><Relationship Id="rId1" Type="http://schemas.openxmlformats.org/officeDocument/2006/relationships/slideMaster" Target="../slideMasters/slideMaster3.xml"/><Relationship Id="rId5" Type="http://schemas.openxmlformats.org/officeDocument/2006/relationships/image" Target="../media/image68.png"/><Relationship Id="rId4" Type="http://schemas.openxmlformats.org/officeDocument/2006/relationships/image" Target="../media/image26.pn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9.jp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0.jpg"/><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1.jpg"/><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Master" Target="../slideMasters/slideMaster3.xml"/><Relationship Id="rId4" Type="http://schemas.openxmlformats.org/officeDocument/2006/relationships/image" Target="../media/image74.jpg"/></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5.jp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90.png"/><Relationship Id="rId2" Type="http://schemas.openxmlformats.org/officeDocument/2006/relationships/image" Target="../media/image86.png"/><Relationship Id="rId1" Type="http://schemas.openxmlformats.org/officeDocument/2006/relationships/slideMaster" Target="../slideMasters/slideMaster3.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26.png"/><Relationship Id="rId2" Type="http://schemas.openxmlformats.org/officeDocument/2006/relationships/image" Target="../media/image91.jpg"/><Relationship Id="rId1" Type="http://schemas.openxmlformats.org/officeDocument/2006/relationships/slideMaster" Target="../slideMasters/slideMaster3.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6.jpg"/><Relationship Id="rId1" Type="http://schemas.openxmlformats.org/officeDocument/2006/relationships/slideMaster" Target="../slideMasters/slideMaster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0.jpg"/><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Master" Target="../slideMasters/slideMaster3.xml"/><Relationship Id="rId4" Type="http://schemas.openxmlformats.org/officeDocument/2006/relationships/image" Target="../media/image83.png"/></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97.jpg"/><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Master" Target="../slideMasters/slideMaster3.xml"/><Relationship Id="rId5" Type="http://schemas.openxmlformats.org/officeDocument/2006/relationships/image" Target="../media/image98.png"/><Relationship Id="rId4" Type="http://schemas.openxmlformats.org/officeDocument/2006/relationships/image" Target="../media/image88.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9.jpg"/><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png"/><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jpg"/><Relationship Id="rId1" Type="http://schemas.openxmlformats.org/officeDocument/2006/relationships/slideMaster" Target="../slideMasters/slideMaster2.xml"/><Relationship Id="rId4" Type="http://schemas.openxmlformats.org/officeDocument/2006/relationships/image" Target="../media/image33.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35.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5.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6.jp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8.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0.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2.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7.jpg"/><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26.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0.jp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1.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Master" Target="../slideMasters/slideMaster2.xml"/><Relationship Id="rId4" Type="http://schemas.openxmlformats.org/officeDocument/2006/relationships/image" Target="../media/image74.jp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76.jpg"/><Relationship Id="rId1" Type="http://schemas.openxmlformats.org/officeDocument/2006/relationships/slideMaster" Target="../slideMasters/slideMaster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0.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Master" Target="../slideMasters/slideMaster2.xml"/><Relationship Id="rId4" Type="http://schemas.openxmlformats.org/officeDocument/2006/relationships/image" Target="../media/image8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5.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90.png"/><Relationship Id="rId2" Type="http://schemas.openxmlformats.org/officeDocument/2006/relationships/image" Target="../media/image86.png"/><Relationship Id="rId1" Type="http://schemas.openxmlformats.org/officeDocument/2006/relationships/slideMaster" Target="../slideMasters/slideMaster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26.png"/><Relationship Id="rId2" Type="http://schemas.openxmlformats.org/officeDocument/2006/relationships/image" Target="../media/image91.jpg"/><Relationship Id="rId1" Type="http://schemas.openxmlformats.org/officeDocument/2006/relationships/slideMaster" Target="../slideMasters/slideMaster2.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63.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jp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3.xml"/><Relationship Id="rId4" Type="http://schemas.openxmlformats.org/officeDocument/2006/relationships/image" Target="../media/image26.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0.jp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jp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1.jp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2.jpg"/><Relationship Id="rId1" Type="http://schemas.openxmlformats.org/officeDocument/2006/relationships/slideMaster" Target="../slideMasters/slideMaster3.xml"/><Relationship Id="rId4" Type="http://schemas.openxmlformats.org/officeDocument/2006/relationships/image" Target="../media/image33.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4.jpg"/><Relationship Id="rId1" Type="http://schemas.openxmlformats.org/officeDocument/2006/relationships/slideMaster" Target="../slideMasters/slideMaster3.xml"/><Relationship Id="rId4" Type="http://schemas.openxmlformats.org/officeDocument/2006/relationships/image" Target="../media/image3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_Title Slide">
  <p:cSld name="Title Slide_B">
    <p:bg>
      <p:bgPr>
        <a:solidFill>
          <a:srgbClr val="178BD1"/>
        </a:solidFill>
        <a:effectLst/>
      </p:bgPr>
    </p:bg>
    <p:spTree>
      <p:nvGrpSpPr>
        <p:cNvPr id="1" name="Shape 25"/>
        <p:cNvGrpSpPr/>
        <p:nvPr/>
      </p:nvGrpSpPr>
      <p:grpSpPr>
        <a:xfrm>
          <a:off x="0" y="0"/>
          <a:ext cx="0" cy="0"/>
          <a:chOff x="0" y="0"/>
          <a:chExt cx="0" cy="0"/>
        </a:xfrm>
      </p:grpSpPr>
      <p:pic>
        <p:nvPicPr>
          <p:cNvPr id="26" name="Google Shape;26;p2" descr="Salesforce Corporate PowerPoint Template - Official_Chatter Version_Sept16_Google Slides Source_SHORTER.003.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27" name="Google Shape;27;p2"/>
          <p:cNvSpPr txBox="1">
            <a:spLocks noGrp="1"/>
          </p:cNvSpPr>
          <p:nvPr>
            <p:ph type="ctrTitle"/>
          </p:nvPr>
        </p:nvSpPr>
        <p:spPr>
          <a:xfrm>
            <a:off x="562425" y="1261421"/>
            <a:ext cx="11065500" cy="18741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Clr>
                <a:schemeClr val="lt1"/>
              </a:buClr>
              <a:buSzPts val="4800"/>
              <a:buFont typeface="Arial"/>
              <a:buNone/>
              <a:defRPr sz="48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dirty="0"/>
          </a:p>
        </p:txBody>
      </p:sp>
      <p:sp>
        <p:nvSpPr>
          <p:cNvPr id="28" name="Google Shape;28;p2"/>
          <p:cNvSpPr txBox="1">
            <a:spLocks noGrp="1"/>
          </p:cNvSpPr>
          <p:nvPr>
            <p:ph type="subTitle" idx="1"/>
          </p:nvPr>
        </p:nvSpPr>
        <p:spPr>
          <a:xfrm>
            <a:off x="562425" y="3052573"/>
            <a:ext cx="11065500" cy="529200"/>
          </a:xfrm>
          <a:prstGeom prst="rect">
            <a:avLst/>
          </a:prstGeom>
          <a:noFill/>
          <a:ln>
            <a:noFill/>
          </a:ln>
        </p:spPr>
        <p:txBody>
          <a:bodyPr spcFirstLastPara="1" wrap="square" lIns="91425" tIns="91425" rIns="91425" bIns="91425" anchor="t" anchorCtr="0">
            <a:noAutofit/>
          </a:bodyPr>
          <a:lstStyle>
            <a:lvl1pPr marL="342849" marR="0" lvl="0" indent="-342849" algn="l" rtl="0">
              <a:lnSpc>
                <a:spcPct val="100000"/>
              </a:lnSpc>
              <a:spcBef>
                <a:spcPts val="0"/>
              </a:spcBef>
              <a:spcAft>
                <a:spcPts val="0"/>
              </a:spcAft>
              <a:buClr>
                <a:srgbClr val="FFFFFF"/>
              </a:buClr>
              <a:buSzPts val="2000"/>
              <a:buFont typeface="Arial"/>
              <a:buNone/>
              <a:defRPr sz="2400" b="0" i="0" u="none" strike="noStrike" cap="none">
                <a:solidFill>
                  <a:srgbClr val="FFFFFF"/>
                </a:solidFill>
                <a:latin typeface="SimHei" panose="02010609060101010101" pitchFamily="49" charset="-122"/>
                <a:ea typeface="SimHei" panose="02010609060101010101" pitchFamily="49" charset="-122"/>
                <a:cs typeface="Arial"/>
                <a:sym typeface="Arial"/>
              </a:defRPr>
            </a:lvl1pPr>
            <a:lvl2pPr marL="457131" marR="0" lvl="1" indent="-12631" algn="ctr" rtl="0">
              <a:lnSpc>
                <a:spcPct val="100000"/>
              </a:lnSpc>
              <a:spcBef>
                <a:spcPts val="200"/>
              </a:spcBef>
              <a:spcAft>
                <a:spcPts val="0"/>
              </a:spcAft>
              <a:buClr>
                <a:schemeClr val="accent2"/>
              </a:buClr>
              <a:buSzPts val="1800"/>
              <a:buFont typeface="Arial"/>
              <a:buNone/>
              <a:defRPr sz="1900" b="0" i="0" u="none" strike="noStrike" cap="none">
                <a:solidFill>
                  <a:srgbClr val="898989"/>
                </a:solidFill>
                <a:latin typeface="Arial"/>
                <a:ea typeface="Arial"/>
                <a:cs typeface="Arial"/>
                <a:sym typeface="Arial"/>
              </a:defRPr>
            </a:lvl2pPr>
            <a:lvl3pPr marL="914261" marR="0" lvl="2" indent="-12561" algn="ctr" rtl="0">
              <a:lnSpc>
                <a:spcPct val="100000"/>
              </a:lnSpc>
              <a:spcBef>
                <a:spcPts val="600"/>
              </a:spcBef>
              <a:spcAft>
                <a:spcPts val="0"/>
              </a:spcAft>
              <a:buClr>
                <a:schemeClr val="accent2"/>
              </a:buClr>
              <a:buSzPts val="1400"/>
              <a:buFont typeface="Arial"/>
              <a:buNone/>
              <a:defRPr sz="1600" b="0" i="0" u="none" strike="noStrike" cap="none">
                <a:solidFill>
                  <a:srgbClr val="898989"/>
                </a:solidFill>
                <a:latin typeface="Arial"/>
                <a:ea typeface="Arial"/>
                <a:cs typeface="Arial"/>
                <a:sym typeface="Arial"/>
              </a:defRPr>
            </a:lvl3pPr>
            <a:lvl4pPr marL="1371393" marR="0" lvl="3" indent="-12493" algn="ctr" rtl="0">
              <a:lnSpc>
                <a:spcPct val="100000"/>
              </a:lnSpc>
              <a:spcBef>
                <a:spcPts val="600"/>
              </a:spcBef>
              <a:spcAft>
                <a:spcPts val="0"/>
              </a:spcAft>
              <a:buClr>
                <a:schemeClr val="accent2"/>
              </a:buClr>
              <a:buSzPts val="1400"/>
              <a:buFont typeface="Arial"/>
              <a:buNone/>
              <a:defRPr sz="1500" b="0" i="0" u="none" strike="noStrike" cap="none">
                <a:solidFill>
                  <a:srgbClr val="898989"/>
                </a:solidFill>
                <a:latin typeface="Arial"/>
                <a:ea typeface="Arial"/>
                <a:cs typeface="Arial"/>
                <a:sym typeface="Arial"/>
              </a:defRPr>
            </a:lvl4pPr>
            <a:lvl5pPr marL="1828525" marR="0" lvl="4" indent="-12425" algn="ctr" rtl="0">
              <a:lnSpc>
                <a:spcPct val="100000"/>
              </a:lnSpc>
              <a:spcBef>
                <a:spcPts val="600"/>
              </a:spcBef>
              <a:spcAft>
                <a:spcPts val="0"/>
              </a:spcAft>
              <a:buClr>
                <a:srgbClr val="7F7F7F"/>
              </a:buClr>
              <a:buSzPts val="1400"/>
              <a:buFont typeface="Arial"/>
              <a:buNone/>
              <a:defRPr sz="2100" b="0" i="0" u="none" strike="noStrike" cap="none">
                <a:solidFill>
                  <a:srgbClr val="898989"/>
                </a:solidFill>
                <a:latin typeface="Arial"/>
                <a:ea typeface="Arial"/>
                <a:cs typeface="Arial"/>
                <a:sym typeface="Arial"/>
              </a:defRPr>
            </a:lvl5pPr>
            <a:lvl6pPr marL="2285657" marR="0" lvl="5" indent="-12357" algn="ctr" rtl="0">
              <a:lnSpc>
                <a:spcPct val="100000"/>
              </a:lnSpc>
              <a:spcBef>
                <a:spcPts val="6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6pPr>
            <a:lvl7pPr marL="2742788" marR="0" lvl="6" indent="-12288" algn="ctr" rtl="0">
              <a:lnSpc>
                <a:spcPct val="100000"/>
              </a:lnSpc>
              <a:spcBef>
                <a:spcPts val="4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7pPr>
            <a:lvl8pPr marL="3199918" marR="0" lvl="7" indent="-12218" algn="ctr" rtl="0">
              <a:lnSpc>
                <a:spcPct val="100000"/>
              </a:lnSpc>
              <a:spcBef>
                <a:spcPts val="4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8pPr>
            <a:lvl9pPr marL="3657050" marR="0" lvl="8" indent="-12150" algn="ctr" rtl="0">
              <a:lnSpc>
                <a:spcPct val="100000"/>
              </a:lnSpc>
              <a:spcBef>
                <a:spcPts val="400"/>
              </a:spcBef>
              <a:spcAft>
                <a:spcPts val="0"/>
              </a:spcAft>
              <a:buClr>
                <a:srgbClr val="898989"/>
              </a:buClr>
              <a:buSzPts val="1400"/>
              <a:buFont typeface="Arial"/>
              <a:buNone/>
              <a:defRPr sz="2000" b="0" i="0" u="none" strike="noStrike" cap="none">
                <a:solidFill>
                  <a:srgbClr val="898989"/>
                </a:solidFill>
                <a:latin typeface="Arial"/>
                <a:ea typeface="Arial"/>
                <a:cs typeface="Arial"/>
                <a:sym typeface="Arial"/>
              </a:defRPr>
            </a:lvl9pPr>
          </a:lstStyle>
          <a:p>
            <a:endParaRPr dirty="0"/>
          </a:p>
        </p:txBody>
      </p:sp>
      <p:sp>
        <p:nvSpPr>
          <p:cNvPr id="29" name="Google Shape;29;p2"/>
          <p:cNvSpPr txBox="1">
            <a:spLocks noGrp="1"/>
          </p:cNvSpPr>
          <p:nvPr>
            <p:ph type="body" idx="2"/>
          </p:nvPr>
        </p:nvSpPr>
        <p:spPr>
          <a:xfrm>
            <a:off x="562425" y="3862167"/>
            <a:ext cx="8552700" cy="611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chemeClr val="lt1"/>
              </a:buClr>
              <a:buSzPts val="2000"/>
              <a:buFont typeface="Arial"/>
              <a:buNone/>
              <a:defRPr>
                <a:solidFill>
                  <a:schemeClr val="lt1"/>
                </a:solidFill>
                <a:latin typeface="SimHei" panose="02010609060101010101" pitchFamily="49" charset="-122"/>
                <a:ea typeface="SimHei" panose="02010609060101010101" pitchFamily="49" charset="-122"/>
                <a:cs typeface="Arial"/>
                <a:sym typeface="Arial"/>
              </a:defRPr>
            </a:lvl1pPr>
            <a:lvl2pPr marL="914400" lvl="1" indent="-228600" rtl="0">
              <a:spcBef>
                <a:spcPts val="0"/>
              </a:spcBef>
              <a:spcAft>
                <a:spcPts val="0"/>
              </a:spcAft>
              <a:buClr>
                <a:srgbClr val="FFFFFF"/>
              </a:buClr>
              <a:buSzPts val="1800"/>
              <a:buFont typeface="Arial"/>
              <a:buNone/>
              <a:defRPr>
                <a:solidFill>
                  <a:srgbClr val="FFFFFF"/>
                </a:solidFill>
                <a:latin typeface="Arial"/>
                <a:ea typeface="Arial"/>
                <a:cs typeface="Arial"/>
                <a:sym typeface="Arial"/>
              </a:defRPr>
            </a:lvl2pPr>
            <a:lvl3pPr marL="1371600" lvl="2" indent="-317500" rtl="0">
              <a:spcBef>
                <a:spcPts val="0"/>
              </a:spcBef>
              <a:spcAft>
                <a:spcPts val="0"/>
              </a:spcAft>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SzPts val="1400"/>
              <a:buNone/>
              <a:defRPr sz="2100">
                <a:solidFill>
                  <a:srgbClr val="5C656A"/>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dirty="0"/>
          </a:p>
        </p:txBody>
      </p:sp>
      <p:sp>
        <p:nvSpPr>
          <p:cNvPr id="30" name="Google Shape;30;p2"/>
          <p:cNvSpPr txBox="1">
            <a:spLocks noGrp="1"/>
          </p:cNvSpPr>
          <p:nvPr>
            <p:ph type="body" idx="3"/>
          </p:nvPr>
        </p:nvSpPr>
        <p:spPr>
          <a:xfrm>
            <a:off x="562425" y="5429121"/>
            <a:ext cx="8552700" cy="970800"/>
          </a:xfrm>
          <a:prstGeom prst="rect">
            <a:avLst/>
          </a:prstGeom>
          <a:noFill/>
          <a:ln>
            <a:noFill/>
          </a:ln>
        </p:spPr>
        <p:txBody>
          <a:bodyPr spcFirstLastPara="1" wrap="square" lIns="91425" tIns="91425" rIns="91425" bIns="91425" anchor="t" anchorCtr="0">
            <a:noAutofit/>
          </a:bodyPr>
          <a:lstStyle>
            <a:lvl1pPr marL="457200" lvl="0" indent="-228600" algn="l" rtl="0">
              <a:spcBef>
                <a:spcPts val="0"/>
              </a:spcBef>
              <a:spcAft>
                <a:spcPts val="0"/>
              </a:spcAft>
              <a:buClr>
                <a:srgbClr val="FFFFFF"/>
              </a:buClr>
              <a:buSzPts val="1400"/>
              <a:buFont typeface="Arial"/>
              <a:buNone/>
              <a:defRPr sz="1400" b="1">
                <a:solidFill>
                  <a:srgbClr val="FFFFFF"/>
                </a:solidFill>
                <a:latin typeface="SimHei" panose="02010609060101010101" pitchFamily="49" charset="-122"/>
                <a:ea typeface="SimHei" panose="02010609060101010101" pitchFamily="49" charset="-122"/>
                <a:cs typeface="Arial"/>
                <a:sym typeface="Arial"/>
              </a:defRPr>
            </a:lvl1pPr>
            <a:lvl2pPr marL="914400" lvl="1" indent="-228600" algn="l" rtl="0">
              <a:spcBef>
                <a:spcPts val="300"/>
              </a:spcBef>
              <a:spcAft>
                <a:spcPts val="0"/>
              </a:spcAft>
              <a:buClr>
                <a:srgbClr val="FFFFFF"/>
              </a:buClr>
              <a:buSzPts val="1400"/>
              <a:buFont typeface="Arial"/>
              <a:buNone/>
              <a:defRPr sz="1400">
                <a:solidFill>
                  <a:srgbClr val="FFFFFF"/>
                </a:solidFill>
              </a:defRPr>
            </a:lvl2pPr>
            <a:lvl3pPr marL="1371600" marR="0" lvl="2" indent="-228600" algn="l" rtl="0">
              <a:lnSpc>
                <a:spcPct val="95000"/>
              </a:lnSpc>
              <a:spcBef>
                <a:spcPts val="300"/>
              </a:spcBef>
              <a:spcAft>
                <a:spcPts val="0"/>
              </a:spcAft>
              <a:buClr>
                <a:srgbClr val="FFFFFF"/>
              </a:buClr>
              <a:buSzPts val="1400"/>
              <a:buFont typeface="Arial"/>
              <a:buNone/>
              <a:defRPr sz="1400">
                <a:solidFill>
                  <a:srgbClr val="FFFFFF"/>
                </a:solidFill>
              </a:defRPr>
            </a:lvl3pPr>
            <a:lvl4pPr marL="1828800" lvl="3" indent="-317500" rtl="0">
              <a:spcBef>
                <a:spcPts val="0"/>
              </a:spcBef>
              <a:spcAft>
                <a:spcPts val="0"/>
              </a:spcAft>
              <a:buClr>
                <a:srgbClr val="FFFFFF"/>
              </a:buClr>
              <a:buSzPts val="1400"/>
              <a:buChar char="•"/>
              <a:defRPr sz="1400">
                <a:solidFill>
                  <a:srgbClr val="FFFFFF"/>
                </a:solidFill>
              </a:defRPr>
            </a:lvl4pPr>
            <a:lvl5pPr marL="2286000" lvl="4" indent="-228600" rtl="0">
              <a:spcBef>
                <a:spcPts val="100"/>
              </a:spcBef>
              <a:spcAft>
                <a:spcPts val="0"/>
              </a:spcAft>
              <a:buClr>
                <a:srgbClr val="FFFFFF"/>
              </a:buClr>
              <a:buSzPts val="1400"/>
              <a:buNone/>
              <a:defRPr sz="1400">
                <a:solidFill>
                  <a:srgbClr val="FFFFFF"/>
                </a:solidFill>
              </a:defRPr>
            </a:lvl5pPr>
            <a:lvl6pPr marL="2743200" lvl="5" indent="-317500" rtl="0">
              <a:spcBef>
                <a:spcPts val="100"/>
              </a:spcBef>
              <a:spcAft>
                <a:spcPts val="0"/>
              </a:spcAft>
              <a:buClr>
                <a:srgbClr val="FFFFFF"/>
              </a:buClr>
              <a:buSzPts val="1400"/>
              <a:buChar char="•"/>
              <a:defRPr sz="1400">
                <a:solidFill>
                  <a:srgbClr val="FFFFFF"/>
                </a:solidFill>
              </a:defRPr>
            </a:lvl6pPr>
            <a:lvl7pPr marL="3200400" lvl="6" indent="-317500" rtl="0">
              <a:spcBef>
                <a:spcPts val="0"/>
              </a:spcBef>
              <a:spcAft>
                <a:spcPts val="0"/>
              </a:spcAft>
              <a:buClr>
                <a:srgbClr val="FFFFFF"/>
              </a:buClr>
              <a:buSzPts val="1400"/>
              <a:buChar char="•"/>
              <a:defRPr sz="1400">
                <a:solidFill>
                  <a:srgbClr val="FFFFFF"/>
                </a:solidFill>
              </a:defRPr>
            </a:lvl7pPr>
            <a:lvl8pPr marL="3657600" lvl="7" indent="-317500" rtl="0">
              <a:spcBef>
                <a:spcPts val="0"/>
              </a:spcBef>
              <a:spcAft>
                <a:spcPts val="0"/>
              </a:spcAft>
              <a:buClr>
                <a:srgbClr val="FFFFFF"/>
              </a:buClr>
              <a:buSzPts val="1400"/>
              <a:buChar char="•"/>
              <a:defRPr sz="1400">
                <a:solidFill>
                  <a:srgbClr val="FFFFFF"/>
                </a:solidFill>
              </a:defRPr>
            </a:lvl8pPr>
            <a:lvl9pPr marL="4114800" lvl="8" indent="-317500" rtl="0">
              <a:spcBef>
                <a:spcPts val="0"/>
              </a:spcBef>
              <a:spcAft>
                <a:spcPts val="0"/>
              </a:spcAft>
              <a:buClr>
                <a:srgbClr val="FFFFFF"/>
              </a:buClr>
              <a:buSzPts val="1400"/>
              <a:buChar char="•"/>
              <a:defRPr sz="1400">
                <a:solidFill>
                  <a:srgbClr val="FFFFFF"/>
                </a:solidFill>
              </a:defRPr>
            </a:lvl9pPr>
          </a:lstStyle>
          <a:p>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G - Title &amp; Subtitle - Footer">
  <p:cSld name="Basic 2_1">
    <p:spTree>
      <p:nvGrpSpPr>
        <p:cNvPr id="1" name="Shape 74"/>
        <p:cNvGrpSpPr/>
        <p:nvPr/>
      </p:nvGrpSpPr>
      <p:grpSpPr>
        <a:xfrm>
          <a:off x="0" y="0"/>
          <a:ext cx="0" cy="0"/>
          <a:chOff x="0" y="0"/>
          <a:chExt cx="0" cy="0"/>
        </a:xfrm>
      </p:grpSpPr>
      <p:pic>
        <p:nvPicPr>
          <p:cNvPr id="75" name="Google Shape;75;p11" descr="Salesforce Corporate PowerPoint Template - Official_Chatter Version_Sept16_Google Slides Source_SHORTER.01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76" name="Google Shape;76;p11"/>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77" name="Google Shape;77;p11"/>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pic>
        <p:nvPicPr>
          <p:cNvPr id="78" name="Google Shape;78;p11"/>
          <p:cNvPicPr preferRelativeResize="0"/>
          <p:nvPr/>
        </p:nvPicPr>
        <p:blipFill rotWithShape="1">
          <a:blip r:embed="rId3">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atin typeface="SimHei" panose="02010609060101010101" pitchFamily="49" charset="-122"/>
                <a:ea typeface="SimHei" panose="02010609060101010101" pitchFamily="49" charset="-122"/>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I - Basic 3 Column">
  <p:cSld name="3_column">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81" name="Google Shape;81;p12"/>
          <p:cNvSpPr txBox="1">
            <a:spLocks noGrp="1"/>
          </p:cNvSpPr>
          <p:nvPr>
            <p:ph type="body" idx="1"/>
          </p:nvPr>
        </p:nvSpPr>
        <p:spPr>
          <a:xfrm>
            <a:off x="571500" y="1688084"/>
            <a:ext cx="34290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82" name="Google Shape;82;p12"/>
          <p:cNvSpPr txBox="1">
            <a:spLocks noGrp="1"/>
          </p:cNvSpPr>
          <p:nvPr>
            <p:ph type="body" idx="2"/>
          </p:nvPr>
        </p:nvSpPr>
        <p:spPr>
          <a:xfrm>
            <a:off x="4377366" y="1687800"/>
            <a:ext cx="34290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83" name="Google Shape;83;p12"/>
          <p:cNvSpPr txBox="1">
            <a:spLocks noGrp="1"/>
          </p:cNvSpPr>
          <p:nvPr>
            <p:ph type="body" idx="3"/>
          </p:nvPr>
        </p:nvSpPr>
        <p:spPr>
          <a:xfrm>
            <a:off x="8183232" y="1687514"/>
            <a:ext cx="34290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84" name="Google Shape;84;p12"/>
          <p:cNvSpPr txBox="1">
            <a:spLocks noGrp="1"/>
          </p:cNvSpPr>
          <p:nvPr>
            <p:ph type="body" idx="4"/>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pic>
        <p:nvPicPr>
          <p:cNvPr id="85" name="Google Shape;85;p12"/>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latin typeface="SimHei" panose="02010609060101010101" pitchFamily="49" charset="-122"/>
                <a:ea typeface="SimHei" panose="02010609060101010101" pitchFamily="49" charset="-122"/>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856"/>
        <p:cNvGrpSpPr/>
        <p:nvPr/>
      </p:nvGrpSpPr>
      <p:grpSpPr>
        <a:xfrm>
          <a:off x="0" y="0"/>
          <a:ext cx="0" cy="0"/>
          <a:chOff x="0" y="0"/>
          <a:chExt cx="0" cy="0"/>
        </a:xfrm>
      </p:grpSpPr>
      <p:pic>
        <p:nvPicPr>
          <p:cNvPr id="857" name="Google Shape;857;p123"/>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58" name="Google Shape;858;p123"/>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59" name="Google Shape;859;p123"/>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60" name="Google Shape;860;p123"/>
          <p:cNvSpPr txBox="1">
            <a:spLocks noGrp="1"/>
          </p:cNvSpPr>
          <p:nvPr>
            <p:ph type="body" idx="3"/>
          </p:nvPr>
        </p:nvSpPr>
        <p:spPr>
          <a:xfrm>
            <a:off x="954448"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61" name="Google Shape;861;p123"/>
          <p:cNvSpPr txBox="1">
            <a:spLocks noGrp="1"/>
          </p:cNvSpPr>
          <p:nvPr>
            <p:ph type="body" idx="4"/>
          </p:nvPr>
        </p:nvSpPr>
        <p:spPr>
          <a:xfrm>
            <a:off x="4392502"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62" name="Google Shape;862;p123"/>
          <p:cNvSpPr>
            <a:spLocks noGrp="1"/>
          </p:cNvSpPr>
          <p:nvPr>
            <p:ph type="pic" idx="5"/>
          </p:nvPr>
        </p:nvSpPr>
        <p:spPr>
          <a:xfrm>
            <a:off x="1491447"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63" name="Google Shape;863;p123"/>
          <p:cNvSpPr>
            <a:spLocks noGrp="1"/>
          </p:cNvSpPr>
          <p:nvPr>
            <p:ph type="pic" idx="6"/>
          </p:nvPr>
        </p:nvSpPr>
        <p:spPr>
          <a:xfrm>
            <a:off x="4929501"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64" name="Google Shape;864;p123"/>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65" name="Google Shape;865;p123"/>
          <p:cNvSpPr txBox="1">
            <a:spLocks noGrp="1"/>
          </p:cNvSpPr>
          <p:nvPr>
            <p:ph type="body" idx="8"/>
          </p:nvPr>
        </p:nvSpPr>
        <p:spPr>
          <a:xfrm>
            <a:off x="7781855"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66" name="Google Shape;866;p123"/>
          <p:cNvSpPr>
            <a:spLocks noGrp="1"/>
          </p:cNvSpPr>
          <p:nvPr>
            <p:ph type="pic" idx="9"/>
          </p:nvPr>
        </p:nvSpPr>
        <p:spPr>
          <a:xfrm>
            <a:off x="8318854"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867" name="Google Shape;867;p12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68" name="Google Shape;868;p12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 - Stage Area - Mntns Low ">
  <p:cSld name="3_column_1_1_1_1">
    <p:spTree>
      <p:nvGrpSpPr>
        <p:cNvPr id="1" name="Shape 86"/>
        <p:cNvGrpSpPr/>
        <p:nvPr/>
      </p:nvGrpSpPr>
      <p:grpSpPr>
        <a:xfrm>
          <a:off x="0" y="0"/>
          <a:ext cx="0" cy="0"/>
          <a:chOff x="0" y="0"/>
          <a:chExt cx="0" cy="0"/>
        </a:xfrm>
      </p:grpSpPr>
      <p:pic>
        <p:nvPicPr>
          <p:cNvPr id="87" name="Google Shape;87;p13" descr="Slide05.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88" name="Google Shape;88;p13"/>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89" name="Google Shape;89;p13"/>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90" name="Google Shape;90;p13"/>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latin typeface="SimHei" panose="02010609060101010101" pitchFamily="49" charset="-122"/>
                <a:ea typeface="SimHei" panose="02010609060101010101" pitchFamily="49" charset="-122"/>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latin typeface="SimHei" panose="02010609060101010101" pitchFamily="49" charset="-122"/>
                <a:ea typeface="SimHei" panose="02010609060101010101" pitchFamily="49" charset="-122"/>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dirty="0">
                <a:solidFill>
                  <a:srgbClr val="FFFFFF"/>
                </a:solidFill>
                <a:latin typeface="SimHei" panose="02010609060101010101" pitchFamily="49" charset="-122"/>
                <a:ea typeface="SimHei" panose="02010609060101010101" pitchFamily="49" charset="-122"/>
                <a:cs typeface="Salesforce Sans"/>
                <a:sym typeface="Salesforce Sans"/>
              </a:rPr>
              <a:t>Google Slides does not have an image placeholder option.  Please place an image over this box manually or work in </a:t>
            </a:r>
            <a:endParaRPr sz="15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atin typeface="SimHei" panose="02010609060101010101" pitchFamily="49" charset="-122"/>
                <a:ea typeface="SimHei" panose="02010609060101010101" pitchFamily="49" charset="-122"/>
              </a:defRPr>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 - Stage Area - Mntns Medium">
  <p:cSld name="3_column_1_1_1_1_2">
    <p:spTree>
      <p:nvGrpSpPr>
        <p:cNvPr id="1" name="Shape 91"/>
        <p:cNvGrpSpPr/>
        <p:nvPr/>
      </p:nvGrpSpPr>
      <p:grpSpPr>
        <a:xfrm>
          <a:off x="0" y="0"/>
          <a:ext cx="0" cy="0"/>
          <a:chOff x="0" y="0"/>
          <a:chExt cx="0" cy="0"/>
        </a:xfrm>
      </p:grpSpPr>
      <p:pic>
        <p:nvPicPr>
          <p:cNvPr id="92" name="Google Shape;92;p14" descr="Slide06.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93" name="Google Shape;93;p14"/>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94" name="Google Shape;94;p14"/>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95" name="Google Shape;95;p14"/>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dirty="0">
                <a:solidFill>
                  <a:schemeClr val="accent1"/>
                </a:solidFill>
                <a:latin typeface="SimHei" panose="02010609060101010101" pitchFamily="49" charset="-122"/>
                <a:ea typeface="SimHei" panose="02010609060101010101" pitchFamily="49" charset="-122"/>
                <a:cs typeface="Salesforce Sans"/>
                <a:sym typeface="Salesforce Sans"/>
              </a:rPr>
              <a:t>What are Drawing Guides?  </a:t>
            </a:r>
            <a:endParaRPr sz="1500" dirty="0">
              <a:latin typeface="SimHei" panose="02010609060101010101" pitchFamily="49" charset="-122"/>
              <a:ea typeface="SimHei" panose="02010609060101010101" pitchFamily="49" charset="-122"/>
            </a:endParaRPr>
          </a:p>
          <a:p>
            <a:pPr marL="0" marR="0" lvl="0" indent="0" algn="l" rtl="0">
              <a:spcBef>
                <a:spcPts val="800"/>
              </a:spcBef>
              <a:spcAft>
                <a:spcPts val="0"/>
              </a:spcAft>
              <a:buClr>
                <a:schemeClr val="accent2"/>
              </a:buClr>
              <a:buSzPts val="1200"/>
              <a:buFont typeface="Arial"/>
              <a:buNone/>
            </a:pPr>
            <a:r>
              <a:rPr lang="en-US" sz="1200" dirty="0">
                <a:solidFill>
                  <a:schemeClr val="accent2"/>
                </a:solidFill>
                <a:latin typeface="SimHei" panose="02010609060101010101" pitchFamily="49" charset="-122"/>
                <a:ea typeface="SimHei" panose="02010609060101010101" pitchFamily="49" charset="-122"/>
                <a:cs typeface="Salesforce Sans"/>
                <a:sym typeface="Salesforce Sans"/>
              </a:rPr>
              <a:t>Go into the slide master and copy these lines onto your slide and refer to them temporarily.  After aligning, delete them from you working slide. </a:t>
            </a:r>
            <a:endParaRPr sz="1500" dirty="0">
              <a:latin typeface="SimHei" panose="02010609060101010101" pitchFamily="49" charset="-122"/>
              <a:ea typeface="SimHei" panose="02010609060101010101" pitchFamily="49" charset="-122"/>
            </a:endParaRPr>
          </a:p>
          <a:p>
            <a:pPr marL="0" marR="0" lvl="0" indent="0" algn="l" rtl="0">
              <a:spcBef>
                <a:spcPts val="800"/>
              </a:spcBef>
              <a:spcAft>
                <a:spcPts val="0"/>
              </a:spcAft>
              <a:buClr>
                <a:schemeClr val="accent2"/>
              </a:buClr>
              <a:buSzPts val="1200"/>
              <a:buFont typeface="Arial"/>
              <a:buNone/>
            </a:pPr>
            <a:br>
              <a:rPr lang="en-US" sz="1200" b="1" dirty="0">
                <a:solidFill>
                  <a:schemeClr val="accent1"/>
                </a:solidFill>
                <a:latin typeface="SimHei" panose="02010609060101010101" pitchFamily="49" charset="-122"/>
                <a:ea typeface="SimHei" panose="02010609060101010101" pitchFamily="49" charset="-122"/>
                <a:cs typeface="Salesforce Sans"/>
                <a:sym typeface="Salesforce Sans"/>
              </a:rPr>
            </a:br>
            <a:endParaRPr sz="1500" dirty="0">
              <a:latin typeface="SimHei" panose="02010609060101010101" pitchFamily="49" charset="-122"/>
              <a:ea typeface="SimHei" panose="02010609060101010101" pitchFamily="49" charset="-122"/>
            </a:endParaRPr>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dirty="0">
                <a:solidFill>
                  <a:schemeClr val="accent1"/>
                </a:solidFill>
                <a:latin typeface="SimHei" panose="02010609060101010101" pitchFamily="49" charset="-122"/>
                <a:ea typeface="SimHei" panose="02010609060101010101" pitchFamily="49" charset="-122"/>
                <a:cs typeface="Salesforce Sans"/>
                <a:sym typeface="Salesforce Sans"/>
              </a:rPr>
              <a:t>The left and right top and bottom corners only area you should work within on your slides.</a:t>
            </a:r>
            <a:endParaRPr sz="1500" dirty="0">
              <a:latin typeface="SimHei" panose="02010609060101010101" pitchFamily="49" charset="-122"/>
              <a:ea typeface="SimHei" panose="02010609060101010101" pitchFamily="49" charset="-122"/>
            </a:endParaRPr>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gr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dirty="0"/>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SimHei" panose="02010609060101010101" pitchFamily="49" charset="-122"/>
                <a:ea typeface="SimHei" panose="02010609060101010101" pitchFamily="49" charset="-122"/>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transition>
    <p:fade/>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lang="en-IE" dirty="0"/>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lang="en-IE" dirty="0"/>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dirty="0"/>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SimHei" panose="02010609060101010101" pitchFamily="49" charset="-122"/>
                <a:ea typeface="SimHei" panose="02010609060101010101" pitchFamily="49" charset="-122"/>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fld id="{00000000-1234-1234-1234-123412341234}" type="slidenum">
              <a:rPr lang="en-US" smtClean="0"/>
              <a:pPr/>
              <a:t>‹#›</a:t>
            </a:fld>
            <a:endParaRPr lang="en-US" sz="1500" dirty="0"/>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atin typeface="SimHei" panose="02010609060101010101" pitchFamily="49" charset="-122"/>
                <a:ea typeface="SimHei" panose="02010609060101010101" pitchFamily="49" charset="-122"/>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dirty="0"/>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atin typeface="SimHei" panose="02010609060101010101" pitchFamily="49" charset="-122"/>
                <a:ea typeface="SimHei" panose="02010609060101010101" pitchFamily="49" charset="-122"/>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dirty="0"/>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atin typeface="SimHei" panose="02010609060101010101" pitchFamily="49" charset="-122"/>
                <a:ea typeface="SimHei" panose="02010609060101010101" pitchFamily="49" charset="-122"/>
              </a:defRPr>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fld id="{00000000-1234-1234-1234-123412341234}" type="slidenum">
              <a:rPr lang="en-US" smtClean="0"/>
              <a:pPr/>
              <a:t>‹#›</a:t>
            </a:fld>
            <a:endParaRPr lang="en-US" dirty="0"/>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SimHei" panose="02010609060101010101" pitchFamily="49" charset="-122"/>
                <a:ea typeface="SimHei" panose="02010609060101010101" pitchFamily="49" charset="-122"/>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dirty="0"/>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SimHei" panose="02010609060101010101" pitchFamily="49" charset="-122"/>
                <a:ea typeface="SimHei" panose="02010609060101010101" pitchFamily="49" charset="-122"/>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lang="en-IE" dirty="0"/>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 - Stage Area - Mnts. The Highest ">
  <p:cSld name="3_column_1_1_1_1_1">
    <p:spTree>
      <p:nvGrpSpPr>
        <p:cNvPr id="1" name="Shape 96"/>
        <p:cNvGrpSpPr/>
        <p:nvPr/>
      </p:nvGrpSpPr>
      <p:grpSpPr>
        <a:xfrm>
          <a:off x="0" y="0"/>
          <a:ext cx="0" cy="0"/>
          <a:chOff x="0" y="0"/>
          <a:chExt cx="0" cy="0"/>
        </a:xfrm>
      </p:grpSpPr>
      <p:pic>
        <p:nvPicPr>
          <p:cNvPr id="97" name="Google Shape;97;p15" descr="Slide07.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98" name="Google Shape;98;p15"/>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99" name="Google Shape;99;p15"/>
          <p:cNvSpPr txBox="1">
            <a:spLocks noGrp="1"/>
          </p:cNvSpPr>
          <p:nvPr>
            <p:ph type="body" idx="1"/>
          </p:nvPr>
        </p:nvSpPr>
        <p:spPr>
          <a:xfrm>
            <a:off x="571500" y="4149775"/>
            <a:ext cx="10705200" cy="3059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FFFFFF"/>
              </a:buClr>
              <a:buSzPts val="2000"/>
              <a:buNone/>
              <a:defRPr sz="2000">
                <a:solidFill>
                  <a:srgbClr val="FFFFFF"/>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FFFFFF"/>
              </a:buClr>
              <a:buSzPts val="1800"/>
              <a:buChar char="•"/>
              <a:defRPr>
                <a:solidFill>
                  <a:srgbClr val="FFFFFF"/>
                </a:solidFill>
              </a:defRPr>
            </a:lvl2pPr>
            <a:lvl3pPr marL="1371600" lvl="2" indent="-317500" rtl="0">
              <a:lnSpc>
                <a:spcPct val="100000"/>
              </a:lnSpc>
              <a:spcBef>
                <a:spcPts val="300"/>
              </a:spcBef>
              <a:spcAft>
                <a:spcPts val="0"/>
              </a:spcAft>
              <a:buClr>
                <a:srgbClr val="FFFFFF"/>
              </a:buClr>
              <a:buSzPts val="1400"/>
              <a:buChar char="•"/>
              <a:defRPr>
                <a:solidFill>
                  <a:srgbClr val="FFFFFF"/>
                </a:solidFill>
              </a:defRPr>
            </a:lvl3pPr>
            <a:lvl4pPr marL="1828800" lvl="3" indent="-317500" rtl="0">
              <a:lnSpc>
                <a:spcPct val="100000"/>
              </a:lnSpc>
              <a:spcBef>
                <a:spcPts val="600"/>
              </a:spcBef>
              <a:spcAft>
                <a:spcPts val="0"/>
              </a:spcAft>
              <a:buClr>
                <a:srgbClr val="FFFFFF"/>
              </a:buClr>
              <a:buSzPts val="1400"/>
              <a:buChar char="•"/>
              <a:defRPr>
                <a:solidFill>
                  <a:srgbClr val="FFFFFF"/>
                </a:solidFill>
              </a:defRPr>
            </a:lvl4pPr>
            <a:lvl5pPr marL="2286000" lvl="4" indent="-228600" rtl="0">
              <a:lnSpc>
                <a:spcPct val="100000"/>
              </a:lnSpc>
              <a:spcBef>
                <a:spcPts val="600"/>
              </a:spcBef>
              <a:spcAft>
                <a:spcPts val="0"/>
              </a:spcAft>
              <a:buClr>
                <a:srgbClr val="FFFFFF"/>
              </a:buClr>
              <a:buSzPts val="1400"/>
              <a:buNone/>
              <a:defRPr>
                <a:solidFill>
                  <a:srgbClr val="FFFFFF"/>
                </a:solidFill>
              </a:defRPr>
            </a:lvl5pPr>
            <a:lvl6pPr marL="2743200" lvl="5" indent="-317500" rtl="0">
              <a:spcBef>
                <a:spcPts val="600"/>
              </a:spcBef>
              <a:spcAft>
                <a:spcPts val="0"/>
              </a:spcAft>
              <a:buClr>
                <a:srgbClr val="FFFFFF"/>
              </a:buClr>
              <a:buSzPts val="1400"/>
              <a:buChar char="•"/>
              <a:defRPr sz="2000">
                <a:solidFill>
                  <a:srgbClr val="FFFFFF"/>
                </a:solidFill>
              </a:defRPr>
            </a:lvl6pPr>
            <a:lvl7pPr marL="3200400" lvl="6" indent="-317500" rtl="0">
              <a:spcBef>
                <a:spcPts val="0"/>
              </a:spcBef>
              <a:spcAft>
                <a:spcPts val="0"/>
              </a:spcAft>
              <a:buClr>
                <a:srgbClr val="FFFFFF"/>
              </a:buClr>
              <a:buSzPts val="1400"/>
              <a:buChar char="•"/>
              <a:defRPr sz="2000">
                <a:solidFill>
                  <a:srgbClr val="FFFFFF"/>
                </a:solidFill>
              </a:defRPr>
            </a:lvl7pPr>
            <a:lvl8pPr marL="3657600" lvl="7" indent="-317500" rtl="0">
              <a:spcBef>
                <a:spcPts val="0"/>
              </a:spcBef>
              <a:spcAft>
                <a:spcPts val="0"/>
              </a:spcAft>
              <a:buClr>
                <a:srgbClr val="FFFFFF"/>
              </a:buClr>
              <a:buSzPts val="1400"/>
              <a:buChar char="•"/>
              <a:defRPr sz="2000">
                <a:solidFill>
                  <a:srgbClr val="FFFFFF"/>
                </a:solidFill>
              </a:defRPr>
            </a:lvl8pPr>
            <a:lvl9pPr marL="4114800" lvl="8" indent="-317500" rtl="0">
              <a:spcBef>
                <a:spcPts val="0"/>
              </a:spcBef>
              <a:spcAft>
                <a:spcPts val="0"/>
              </a:spcAft>
              <a:buClr>
                <a:srgbClr val="FFFFFF"/>
              </a:buClr>
              <a:buSzPts val="1400"/>
              <a:buChar char="•"/>
              <a:defRPr sz="2000">
                <a:solidFill>
                  <a:srgbClr val="FFFFFF"/>
                </a:solidFill>
              </a:defRPr>
            </a:lvl9pPr>
          </a:lstStyle>
          <a:p>
            <a:endParaRPr dirty="0"/>
          </a:p>
        </p:txBody>
      </p:sp>
      <p:sp>
        <p:nvSpPr>
          <p:cNvPr id="100" name="Google Shape;100;p15"/>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atin typeface="SimHei" panose="02010609060101010101" pitchFamily="49" charset="-122"/>
                <a:ea typeface="SimHei" panose="02010609060101010101" pitchFamily="49" charset="-122"/>
              </a:defRPr>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dirty="0"/>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imHei" panose="02010609060101010101" pitchFamily="49" charset="-122"/>
                <a:ea typeface="SimHei" panose="02010609060101010101" pitchFamily="49" charset="-122"/>
                <a:cs typeface="SimHei" panose="02010609060101010101" pitchFamily="49" charset="-122"/>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dirty="0"/>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dirty="0">
              <a:latin typeface="SimHei" panose="02010609060101010101" pitchFamily="49" charset="-122"/>
              <a:ea typeface="SimHei" panose="02010609060101010101" pitchFamily="49" charset="-122"/>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atin typeface="SimHei" panose="02010609060101010101" pitchFamily="49" charset="-122"/>
                <a:ea typeface="SimHei" panose="02010609060101010101" pitchFamily="49" charset="-122"/>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dirty="0"/>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atin typeface="SimHei" panose="02010609060101010101" pitchFamily="49" charset="-122"/>
                <a:ea typeface="SimHei" panose="02010609060101010101" pitchFamily="49" charset="-122"/>
              </a:defRPr>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dirty="0"/>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imHei" panose="02010609060101010101" pitchFamily="49" charset="-122"/>
                <a:ea typeface="SimHei" panose="02010609060101010101" pitchFamily="49" charset="-122"/>
                <a:cs typeface="SimHei" panose="02010609060101010101" pitchFamily="49" charset="-122"/>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dirty="0"/>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dirty="0">
              <a:latin typeface="SimHei" panose="02010609060101010101" pitchFamily="49" charset="-122"/>
              <a:ea typeface="SimHei" panose="02010609060101010101" pitchFamily="49" charset="-122"/>
            </a:endParaRPr>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atin typeface="SimHei" panose="02010609060101010101" pitchFamily="49" charset="-122"/>
                <a:ea typeface="SimHei" panose="02010609060101010101" pitchFamily="49" charset="-122"/>
              </a:defRPr>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dirty="0"/>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atin typeface="SimHei" panose="02010609060101010101" pitchFamily="49" charset="-122"/>
                <a:ea typeface="SimHei" panose="02010609060101010101" pitchFamily="49" charset="-122"/>
              </a:defRPr>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dirty="0"/>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atin typeface="SimHei" panose="02010609060101010101" pitchFamily="49" charset="-122"/>
                <a:ea typeface="SimHei" panose="02010609060101010101" pitchFamily="49" charset="-122"/>
              </a:defRPr>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fld id="{00000000-1234-1234-1234-123412341234}" type="slidenum">
              <a:rPr lang="en-US" smtClean="0"/>
              <a:pPr/>
              <a:t>‹#›</a:t>
            </a:fld>
            <a:endParaRPr lang="en-US" dirty="0"/>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lang="en-IE" dirty="0"/>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Balloon Vignette">
    <p:bg>
      <p:bgPr>
        <a:solidFill>
          <a:srgbClr val="F4F4F4"/>
        </a:solidFill>
        <a:effectLst/>
      </p:bgPr>
    </p:bg>
    <p:spTree>
      <p:nvGrpSpPr>
        <p:cNvPr id="1" name=""/>
        <p:cNvGrpSpPr/>
        <p:nvPr/>
      </p:nvGrpSpPr>
      <p:grpSpPr>
        <a:xfrm>
          <a:off x="0" y="0"/>
          <a:ext cx="0" cy="0"/>
          <a:chOff x="0" y="0"/>
          <a:chExt cx="0" cy="0"/>
        </a:xfrm>
      </p:grpSpPr>
      <p:pic>
        <p:nvPicPr>
          <p:cNvPr id="14" name="Google Shape;165;p19">
            <a:extLst>
              <a:ext uri="{FF2B5EF4-FFF2-40B4-BE49-F238E27FC236}">
                <a16:creationId xmlns:a16="http://schemas.microsoft.com/office/drawing/2014/main" id="{E764B1C7-377F-9144-8AE9-9FAFEC45D4B7}"/>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pic>
        <p:nvPicPr>
          <p:cNvPr id="12" name="Google Shape;165;p19">
            <a:extLst>
              <a:ext uri="{FF2B5EF4-FFF2-40B4-BE49-F238E27FC236}">
                <a16:creationId xmlns:a16="http://schemas.microsoft.com/office/drawing/2014/main" id="{B9BD8C26-B708-1941-9226-B22889B11825}"/>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sp>
        <p:nvSpPr>
          <p:cNvPr id="7" name="Title Placeholder 1"/>
          <p:cNvSpPr>
            <a:spLocks noGrp="1"/>
          </p:cNvSpPr>
          <p:nvPr userDrawn="1">
            <p:ph type="title"/>
          </p:nvPr>
        </p:nvSpPr>
        <p:spPr>
          <a:xfrm>
            <a:off x="571500" y="63504"/>
            <a:ext cx="7429500"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atin typeface="SimHei" panose="02010609060101010101" pitchFamily="49" charset="-122"/>
                <a:ea typeface="SimHei" panose="02010609060101010101" pitchFamily="49" charset="-122"/>
              </a:defRPr>
            </a:lvl1pPr>
          </a:lstStyle>
          <a:p>
            <a:pPr lvl="0"/>
            <a:r>
              <a:rPr lang="en-US" dirty="0"/>
              <a:t>Click to edit Master title style</a:t>
            </a:r>
          </a:p>
        </p:txBody>
      </p:sp>
      <p:sp>
        <p:nvSpPr>
          <p:cNvPr id="3" name="Content Placeholder 2"/>
          <p:cNvSpPr>
            <a:spLocks noGrp="1"/>
          </p:cNvSpPr>
          <p:nvPr userDrawn="1">
            <p:ph sz="quarter" idx="11"/>
          </p:nvPr>
        </p:nvSpPr>
        <p:spPr>
          <a:xfrm>
            <a:off x="571500" y="1764288"/>
            <a:ext cx="7281582" cy="4224528"/>
          </a:xfrm>
        </p:spPr>
        <p:txBody>
          <a:bodyPr/>
          <a:lstStyle>
            <a:lvl1pPr>
              <a:lnSpc>
                <a:spcPct val="100000"/>
              </a:lnSpc>
              <a:spcBef>
                <a:spcPts val="1100"/>
              </a:spcBef>
              <a:spcAft>
                <a:spcPts val="300"/>
              </a:spcAft>
              <a:defRPr>
                <a:solidFill>
                  <a:schemeClr val="accent2"/>
                </a:solidFill>
                <a:latin typeface="SimHei" panose="02010609060101010101" pitchFamily="49" charset="-122"/>
                <a:ea typeface="SimHei" panose="02010609060101010101" pitchFamily="49" charset="-122"/>
              </a:defRPr>
            </a:lvl1pPr>
            <a:lvl2pPr>
              <a:lnSpc>
                <a:spcPct val="100000"/>
              </a:lnSpc>
              <a:spcAft>
                <a:spcPts val="600"/>
              </a:spcAft>
              <a:defRPr>
                <a:solidFill>
                  <a:schemeClr val="accent2"/>
                </a:solidFill>
                <a:latin typeface="SimHei" panose="02010609060101010101" pitchFamily="49" charset="-122"/>
                <a:ea typeface="SimHei" panose="02010609060101010101" pitchFamily="49" charset="-122"/>
              </a:defRPr>
            </a:lvl2pPr>
            <a:lvl3pPr>
              <a:lnSpc>
                <a:spcPct val="100000"/>
              </a:lnSpc>
              <a:defRPr>
                <a:solidFill>
                  <a:schemeClr val="accent2"/>
                </a:solidFill>
                <a:latin typeface="SimHei" panose="02010609060101010101" pitchFamily="49" charset="-122"/>
                <a:ea typeface="SimHei" panose="02010609060101010101" pitchFamily="49" charset="-122"/>
              </a:defRPr>
            </a:lvl3pPr>
            <a:lvl4pPr>
              <a:lnSpc>
                <a:spcPct val="100000"/>
              </a:lnSpc>
              <a:defRPr>
                <a:solidFill>
                  <a:schemeClr val="accent2"/>
                </a:solidFill>
                <a:latin typeface="SimHei" panose="02010609060101010101" pitchFamily="49" charset="-122"/>
                <a:ea typeface="SimHei" panose="02010609060101010101" pitchFamily="49" charset="-122"/>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7429500"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imHei" panose="02010609060101010101" pitchFamily="49" charset="-122"/>
                <a:ea typeface="SimHei" panose="02010609060101010101" pitchFamily="49" charset="-122"/>
                <a:cs typeface="SimHei" panose="02010609060101010101" pitchFamily="49" charset="-122"/>
              </a:defRPr>
            </a:lvl1pPr>
          </a:lstStyle>
          <a:p>
            <a:pPr lvl="0">
              <a:lnSpc>
                <a:spcPct val="100000"/>
              </a:lnSpc>
              <a:spcBef>
                <a:spcPts val="0"/>
              </a:spcBef>
              <a:spcAft>
                <a:spcPts val="0"/>
              </a:spcAft>
            </a:pPr>
            <a:r>
              <a:rPr lang="en-US" dirty="0"/>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549530"/>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2914761398"/>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userDrawn="1">
  <p:cSld name="Path Vignette">
    <p:bg>
      <p:bgPr>
        <a:solidFill>
          <a:srgbClr val="F4F4F4"/>
        </a:solidFill>
        <a:effectLst/>
      </p:bgPr>
    </p:bg>
    <p:spTree>
      <p:nvGrpSpPr>
        <p:cNvPr id="1" name=""/>
        <p:cNvGrpSpPr/>
        <p:nvPr/>
      </p:nvGrpSpPr>
      <p:grpSpPr>
        <a:xfrm>
          <a:off x="0" y="0"/>
          <a:ext cx="0" cy="0"/>
          <a:chOff x="0" y="0"/>
          <a:chExt cx="0" cy="0"/>
        </a:xfrm>
      </p:grpSpPr>
      <p:pic>
        <p:nvPicPr>
          <p:cNvPr id="15" name="Google Shape;172;p20">
            <a:extLst>
              <a:ext uri="{FF2B5EF4-FFF2-40B4-BE49-F238E27FC236}">
                <a16:creationId xmlns:a16="http://schemas.microsoft.com/office/drawing/2014/main" id="{1FE6643D-7DE3-2045-9BB5-280FDBCD4A81}"/>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pic>
        <p:nvPicPr>
          <p:cNvPr id="14" name="Google Shape;173;p20">
            <a:extLst>
              <a:ext uri="{FF2B5EF4-FFF2-40B4-BE49-F238E27FC236}">
                <a16:creationId xmlns:a16="http://schemas.microsoft.com/office/drawing/2014/main" id="{D1F53090-8894-4F49-9928-019A7582FDB6}"/>
              </a:ext>
            </a:extLst>
          </p:cNvPr>
          <p:cNvPicPr preferRelativeResize="0"/>
          <p:nvPr userDrawn="1"/>
        </p:nvPicPr>
        <p:blipFill rotWithShape="1">
          <a:blip r:embed="rId3">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atin typeface="SimHei" panose="02010609060101010101" pitchFamily="49" charset="-122"/>
                <a:ea typeface="SimHei" panose="02010609060101010101" pitchFamily="49" charset="-122"/>
              </a:defRPr>
            </a:lvl1pPr>
          </a:lstStyle>
          <a:p>
            <a:pPr lvl="0"/>
            <a:r>
              <a:rPr lang="en-US" dirty="0"/>
              <a:t>Click to edit Master title style</a:t>
            </a:r>
          </a:p>
        </p:txBody>
      </p:sp>
      <p:sp>
        <p:nvSpPr>
          <p:cNvPr id="3" name="Content Placeholder 2"/>
          <p:cNvSpPr>
            <a:spLocks noGrp="1"/>
          </p:cNvSpPr>
          <p:nvPr userDrawn="1">
            <p:ph sz="quarter" idx="11"/>
          </p:nvPr>
        </p:nvSpPr>
        <p:spPr>
          <a:xfrm>
            <a:off x="571500" y="1764288"/>
            <a:ext cx="11045952" cy="4224528"/>
          </a:xfrm>
        </p:spPr>
        <p:txBody>
          <a:bodyPr/>
          <a:lstStyle>
            <a:lvl1pPr>
              <a:lnSpc>
                <a:spcPct val="100000"/>
              </a:lnSpc>
              <a:spcBef>
                <a:spcPts val="1100"/>
              </a:spcBef>
              <a:spcAft>
                <a:spcPts val="300"/>
              </a:spcAft>
              <a:defRPr>
                <a:solidFill>
                  <a:schemeClr val="accent2"/>
                </a:solidFill>
                <a:latin typeface="SimHei" panose="02010609060101010101" pitchFamily="49" charset="-122"/>
                <a:ea typeface="SimHei" panose="02010609060101010101" pitchFamily="49" charset="-122"/>
              </a:defRPr>
            </a:lvl1pPr>
            <a:lvl2pPr>
              <a:lnSpc>
                <a:spcPct val="100000"/>
              </a:lnSpc>
              <a:spcAft>
                <a:spcPts val="600"/>
              </a:spcAft>
              <a:defRPr>
                <a:solidFill>
                  <a:schemeClr val="accent2"/>
                </a:solidFill>
                <a:latin typeface="SimHei" panose="02010609060101010101" pitchFamily="49" charset="-122"/>
                <a:ea typeface="SimHei" panose="02010609060101010101" pitchFamily="49" charset="-122"/>
              </a:defRPr>
            </a:lvl2pPr>
            <a:lvl3pPr>
              <a:lnSpc>
                <a:spcPct val="100000"/>
              </a:lnSpc>
              <a:defRPr>
                <a:solidFill>
                  <a:schemeClr val="accent2"/>
                </a:solidFill>
                <a:latin typeface="SimHei" panose="02010609060101010101" pitchFamily="49" charset="-122"/>
                <a:ea typeface="SimHei" panose="02010609060101010101" pitchFamily="49" charset="-122"/>
              </a:defRPr>
            </a:lvl3pPr>
            <a:lvl4pPr>
              <a:lnSpc>
                <a:spcPct val="100000"/>
              </a:lnSpc>
              <a:defRPr>
                <a:solidFill>
                  <a:schemeClr val="accent2"/>
                </a:solidFill>
                <a:latin typeface="SimHei" panose="02010609060101010101" pitchFamily="49" charset="-122"/>
                <a:ea typeface="SimHei" panose="02010609060101010101" pitchFamily="49" charset="-122"/>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imHei" panose="02010609060101010101" pitchFamily="49" charset="-122"/>
                <a:ea typeface="SimHei" panose="02010609060101010101" pitchFamily="49" charset="-122"/>
                <a:cs typeface="SimHei" panose="02010609060101010101" pitchFamily="49" charset="-122"/>
              </a:defRPr>
            </a:lvl1pPr>
          </a:lstStyle>
          <a:p>
            <a:pPr lvl="0">
              <a:lnSpc>
                <a:spcPct val="100000"/>
              </a:lnSpc>
              <a:spcBef>
                <a:spcPts val="0"/>
              </a:spcBef>
              <a:spcAft>
                <a:spcPts val="0"/>
              </a:spcAft>
            </a:pPr>
            <a:r>
              <a:rPr lang="en-US" dirty="0"/>
              <a:t>Click to edit Master text styles</a:t>
            </a:r>
          </a:p>
        </p:txBody>
      </p:sp>
      <p:pic>
        <p:nvPicPr>
          <p:cNvPr id="11" name="pasted-image.pdf" descr="pasted-image.pdf"/>
          <p:cNvPicPr>
            <a:picLocks noChangeAspect="1"/>
          </p:cNvPicPr>
          <p:nvPr userDrawn="1"/>
        </p:nvPicPr>
        <p:blipFill>
          <a:blip r:embed="rId4"/>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282117"/>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50252922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N - Stage Area - Plains Low  1">
  <p:cSld name="3_column_1_1_1_1_3">
    <p:spTree>
      <p:nvGrpSpPr>
        <p:cNvPr id="1" name="Shape 101"/>
        <p:cNvGrpSpPr/>
        <p:nvPr/>
      </p:nvGrpSpPr>
      <p:grpSpPr>
        <a:xfrm>
          <a:off x="0" y="0"/>
          <a:ext cx="0" cy="0"/>
          <a:chOff x="0" y="0"/>
          <a:chExt cx="0" cy="0"/>
        </a:xfrm>
      </p:grpSpPr>
      <p:pic>
        <p:nvPicPr>
          <p:cNvPr id="102" name="Google Shape;102;p16" descr="Slide08.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03" name="Google Shape;103;p16"/>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104" name="Google Shape;104;p16"/>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105" name="Google Shape;105;p16"/>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Hill Staging Vignette">
    <p:bg>
      <p:bgPr>
        <a:solidFill>
          <a:srgbClr val="F4F4F4"/>
        </a:solidFill>
        <a:effectLst/>
      </p:bgPr>
    </p:bg>
    <p:spTree>
      <p:nvGrpSpPr>
        <p:cNvPr id="1" name=""/>
        <p:cNvGrpSpPr/>
        <p:nvPr/>
      </p:nvGrpSpPr>
      <p:grpSpPr>
        <a:xfrm>
          <a:off x="0" y="0"/>
          <a:ext cx="0" cy="0"/>
          <a:chOff x="0" y="0"/>
          <a:chExt cx="0" cy="0"/>
        </a:xfrm>
      </p:grpSpPr>
      <p:pic>
        <p:nvPicPr>
          <p:cNvPr id="9" name="Google Shape;188;p22">
            <a:extLst>
              <a:ext uri="{FF2B5EF4-FFF2-40B4-BE49-F238E27FC236}">
                <a16:creationId xmlns:a16="http://schemas.microsoft.com/office/drawing/2014/main" id="{FD9A3808-7AEC-4842-B75C-9D8BAB7A3B12}"/>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atin typeface="SimHei" panose="02010609060101010101" pitchFamily="49" charset="-122"/>
                <a:ea typeface="SimHei" panose="02010609060101010101" pitchFamily="49" charset="-122"/>
              </a:defRPr>
            </a:lvl1pPr>
          </a:lstStyle>
          <a:p>
            <a:pPr lvl="0"/>
            <a:r>
              <a:rPr lang="en-US" dirty="0"/>
              <a:t>Click to edit Master title style</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imHei" panose="02010609060101010101" pitchFamily="49" charset="-122"/>
                <a:ea typeface="SimHei" panose="02010609060101010101" pitchFamily="49" charset="-122"/>
                <a:cs typeface="SimHei" panose="02010609060101010101" pitchFamily="49" charset="-122"/>
              </a:defRPr>
            </a:lvl1pPr>
          </a:lstStyle>
          <a:p>
            <a:pPr lvl="0">
              <a:lnSpc>
                <a:spcPct val="100000"/>
              </a:lnSpc>
              <a:spcBef>
                <a:spcPts val="0"/>
              </a:spcBef>
              <a:spcAft>
                <a:spcPts val="0"/>
              </a:spcAft>
            </a:pPr>
            <a:r>
              <a:rPr lang="en-US" dirty="0"/>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872444" y="6421960"/>
            <a:ext cx="5507989" cy="213858"/>
          </a:xfrm>
          <a:prstGeom prst="rect">
            <a:avLst/>
          </a:prstGeom>
        </p:spPr>
        <p:txBody>
          <a:bodyPr vert="horz" lIns="0" tIns="0" rIns="0" bIns="0" rtlCol="0" anchor="b"/>
          <a:lstStyle>
            <a:lvl1pPr algn="l" fontAlgn="auto">
              <a:spcBef>
                <a:spcPts val="0"/>
              </a:spcBef>
              <a:spcAft>
                <a:spcPts val="0"/>
              </a:spcAft>
              <a:defRPr sz="1000" spc="0" dirty="0">
                <a:solidFill>
                  <a:schemeClr val="bg1"/>
                </a:solidFill>
                <a:latin typeface="SimHei" panose="02010609060101010101" pitchFamily="49" charset="-122"/>
                <a:ea typeface="+mn-ea"/>
                <a:cs typeface="+mn-cs"/>
              </a:defRPr>
            </a:lvl1pPr>
          </a:lstStyle>
          <a:p>
            <a:endParaRPr lang="en-US" dirty="0"/>
          </a:p>
        </p:txBody>
      </p:sp>
      <p:sp>
        <p:nvSpPr>
          <p:cNvPr id="3" name="Text Placeholder 2">
            <a:extLst>
              <a:ext uri="{FF2B5EF4-FFF2-40B4-BE49-F238E27FC236}">
                <a16:creationId xmlns:a16="http://schemas.microsoft.com/office/drawing/2014/main" id="{1784D761-BF82-7B47-9A45-596882E51B7B}"/>
              </a:ext>
            </a:extLst>
          </p:cNvPr>
          <p:cNvSpPr>
            <a:spLocks noGrp="1"/>
          </p:cNvSpPr>
          <p:nvPr>
            <p:ph type="body" sz="quarter" idx="17"/>
          </p:nvPr>
        </p:nvSpPr>
        <p:spPr>
          <a:xfrm>
            <a:off x="571500" y="1761856"/>
            <a:ext cx="9813925" cy="3857625"/>
          </a:xfrm>
        </p:spPr>
        <p:txBody>
          <a:bodyPr/>
          <a:lstStyle>
            <a:lvl1pPr>
              <a:defRPr>
                <a:latin typeface="SimHei" panose="02010609060101010101" pitchFamily="49" charset="-122"/>
                <a:ea typeface="SimHei" panose="02010609060101010101" pitchFamily="49" charset="-122"/>
              </a:defRPr>
            </a:lvl1pPr>
            <a:lvl2pPr>
              <a:defRPr>
                <a:latin typeface="SimHei" panose="02010609060101010101" pitchFamily="49" charset="-122"/>
                <a:ea typeface="SimHei" panose="02010609060101010101" pitchFamily="49" charset="-122"/>
              </a:defRPr>
            </a:lvl2pPr>
            <a:lvl3pPr>
              <a:defRPr>
                <a:latin typeface="SimHei" panose="02010609060101010101" pitchFamily="49" charset="-122"/>
                <a:ea typeface="SimHei" panose="02010609060101010101" pitchFamily="49" charset="-122"/>
              </a:defRPr>
            </a:lvl3pPr>
            <a:lvl4pPr>
              <a:defRPr>
                <a:latin typeface="SimHei" panose="02010609060101010101" pitchFamily="49" charset="-122"/>
                <a:ea typeface="SimHei" panose="02010609060101010101" pitchFamily="49" charset="-122"/>
              </a:defRPr>
            </a:lvl4pPr>
            <a:lvl5pPr>
              <a:defRPr>
                <a:latin typeface="SimHei" panose="02010609060101010101" pitchFamily="49" charset="-122"/>
                <a:ea typeface="SimHei" panose="02010609060101010101" pitchFamily="49" charset="-122"/>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14084339"/>
      </p:ext>
    </p:extLst>
  </p:cSld>
  <p:clrMapOvr>
    <a:masterClrMapping/>
  </p:clrMapOvr>
  <p:transition>
    <p:fade/>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matchingName="X6 - Panelist Slide - 5 Up">
  <p:cSld name="X6 - 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extLst>
      <p:ext uri="{BB962C8B-B14F-4D97-AF65-F5344CB8AC3E}">
        <p14:creationId xmlns:p14="http://schemas.microsoft.com/office/powerpoint/2010/main" val="2009751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N - Stage Area - Plains Medium">
  <p:cSld name="3_column_1_1_1_1_2_1">
    <p:spTree>
      <p:nvGrpSpPr>
        <p:cNvPr id="1" name="Shape 106"/>
        <p:cNvGrpSpPr/>
        <p:nvPr/>
      </p:nvGrpSpPr>
      <p:grpSpPr>
        <a:xfrm>
          <a:off x="0" y="0"/>
          <a:ext cx="0" cy="0"/>
          <a:chOff x="0" y="0"/>
          <a:chExt cx="0" cy="0"/>
        </a:xfrm>
      </p:grpSpPr>
      <p:pic>
        <p:nvPicPr>
          <p:cNvPr id="107" name="Google Shape;107;p17" descr="Slide09.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08" name="Google Shape;108;p17"/>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109" name="Google Shape;109;p17"/>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110" name="Google Shape;110;p17"/>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N - Stage Area - Plains The Highest">
  <p:cSld name="3_column_1_1_1_1_1_1">
    <p:spTree>
      <p:nvGrpSpPr>
        <p:cNvPr id="1" name="Shape 111"/>
        <p:cNvGrpSpPr/>
        <p:nvPr/>
      </p:nvGrpSpPr>
      <p:grpSpPr>
        <a:xfrm>
          <a:off x="0" y="0"/>
          <a:ext cx="0" cy="0"/>
          <a:chOff x="0" y="0"/>
          <a:chExt cx="0" cy="0"/>
        </a:xfrm>
      </p:grpSpPr>
      <p:pic>
        <p:nvPicPr>
          <p:cNvPr id="112" name="Google Shape;112;p18" descr="Slide10.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13" name="Google Shape;113;p18"/>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114" name="Google Shape;114;p18"/>
          <p:cNvSpPr txBox="1">
            <a:spLocks noGrp="1"/>
          </p:cNvSpPr>
          <p:nvPr>
            <p:ph type="body" idx="1"/>
          </p:nvPr>
        </p:nvSpPr>
        <p:spPr>
          <a:xfrm>
            <a:off x="571500" y="4149775"/>
            <a:ext cx="10705200" cy="3059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FFFFFF"/>
              </a:buClr>
              <a:buSzPts val="2000"/>
              <a:buNone/>
              <a:defRPr sz="2000">
                <a:solidFill>
                  <a:srgbClr val="FFFFFF"/>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FFFFFF"/>
              </a:buClr>
              <a:buSzPts val="1800"/>
              <a:buChar char="•"/>
              <a:defRPr>
                <a:solidFill>
                  <a:srgbClr val="FFFFFF"/>
                </a:solidFill>
              </a:defRPr>
            </a:lvl2pPr>
            <a:lvl3pPr marL="1371600" lvl="2" indent="-317500" rtl="0">
              <a:lnSpc>
                <a:spcPct val="100000"/>
              </a:lnSpc>
              <a:spcBef>
                <a:spcPts val="300"/>
              </a:spcBef>
              <a:spcAft>
                <a:spcPts val="0"/>
              </a:spcAft>
              <a:buClr>
                <a:srgbClr val="FFFFFF"/>
              </a:buClr>
              <a:buSzPts val="1400"/>
              <a:buChar char="•"/>
              <a:defRPr>
                <a:solidFill>
                  <a:srgbClr val="FFFFFF"/>
                </a:solidFill>
              </a:defRPr>
            </a:lvl3pPr>
            <a:lvl4pPr marL="1828800" lvl="3" indent="-317500" rtl="0">
              <a:lnSpc>
                <a:spcPct val="100000"/>
              </a:lnSpc>
              <a:spcBef>
                <a:spcPts val="600"/>
              </a:spcBef>
              <a:spcAft>
                <a:spcPts val="0"/>
              </a:spcAft>
              <a:buClr>
                <a:srgbClr val="FFFFFF"/>
              </a:buClr>
              <a:buSzPts val="1400"/>
              <a:buChar char="•"/>
              <a:defRPr>
                <a:solidFill>
                  <a:srgbClr val="FFFFFF"/>
                </a:solidFill>
              </a:defRPr>
            </a:lvl4pPr>
            <a:lvl5pPr marL="2286000" lvl="4" indent="-228600" rtl="0">
              <a:lnSpc>
                <a:spcPct val="100000"/>
              </a:lnSpc>
              <a:spcBef>
                <a:spcPts val="600"/>
              </a:spcBef>
              <a:spcAft>
                <a:spcPts val="0"/>
              </a:spcAft>
              <a:buClr>
                <a:srgbClr val="FFFFFF"/>
              </a:buClr>
              <a:buSzPts val="1400"/>
              <a:buNone/>
              <a:defRPr>
                <a:solidFill>
                  <a:srgbClr val="FFFFFF"/>
                </a:solidFill>
              </a:defRPr>
            </a:lvl5pPr>
            <a:lvl6pPr marL="2743200" lvl="5" indent="-317500" rtl="0">
              <a:spcBef>
                <a:spcPts val="600"/>
              </a:spcBef>
              <a:spcAft>
                <a:spcPts val="0"/>
              </a:spcAft>
              <a:buClr>
                <a:srgbClr val="FFFFFF"/>
              </a:buClr>
              <a:buSzPts val="1400"/>
              <a:buChar char="•"/>
              <a:defRPr sz="2000">
                <a:solidFill>
                  <a:srgbClr val="FFFFFF"/>
                </a:solidFill>
              </a:defRPr>
            </a:lvl6pPr>
            <a:lvl7pPr marL="3200400" lvl="6" indent="-317500" rtl="0">
              <a:spcBef>
                <a:spcPts val="0"/>
              </a:spcBef>
              <a:spcAft>
                <a:spcPts val="0"/>
              </a:spcAft>
              <a:buClr>
                <a:srgbClr val="FFFFFF"/>
              </a:buClr>
              <a:buSzPts val="1400"/>
              <a:buChar char="•"/>
              <a:defRPr sz="2000">
                <a:solidFill>
                  <a:srgbClr val="FFFFFF"/>
                </a:solidFill>
              </a:defRPr>
            </a:lvl7pPr>
            <a:lvl8pPr marL="3657600" lvl="7" indent="-317500" rtl="0">
              <a:spcBef>
                <a:spcPts val="0"/>
              </a:spcBef>
              <a:spcAft>
                <a:spcPts val="0"/>
              </a:spcAft>
              <a:buClr>
                <a:srgbClr val="FFFFFF"/>
              </a:buClr>
              <a:buSzPts val="1400"/>
              <a:buChar char="•"/>
              <a:defRPr sz="2000">
                <a:solidFill>
                  <a:srgbClr val="FFFFFF"/>
                </a:solidFill>
              </a:defRPr>
            </a:lvl8pPr>
            <a:lvl9pPr marL="4114800" lvl="8" indent="-317500" rtl="0">
              <a:spcBef>
                <a:spcPts val="0"/>
              </a:spcBef>
              <a:spcAft>
                <a:spcPts val="0"/>
              </a:spcAft>
              <a:buClr>
                <a:srgbClr val="FFFFFF"/>
              </a:buClr>
              <a:buSzPts val="1400"/>
              <a:buChar char="•"/>
              <a:defRPr sz="2000">
                <a:solidFill>
                  <a:srgbClr val="FFFFFF"/>
                </a:solidFill>
              </a:defRPr>
            </a:lvl9pPr>
          </a:lstStyle>
          <a:p>
            <a:endParaRPr dirty="0"/>
          </a:p>
        </p:txBody>
      </p:sp>
      <p:sp>
        <p:nvSpPr>
          <p:cNvPr id="115" name="Google Shape;115;p18"/>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 -  Third Split">
  <p:cSld name="Third split">
    <p:spTree>
      <p:nvGrpSpPr>
        <p:cNvPr id="1" name="Shape 116"/>
        <p:cNvGrpSpPr/>
        <p:nvPr/>
      </p:nvGrpSpPr>
      <p:grpSpPr>
        <a:xfrm>
          <a:off x="0" y="0"/>
          <a:ext cx="0" cy="0"/>
          <a:chOff x="0" y="0"/>
          <a:chExt cx="0" cy="0"/>
        </a:xfrm>
      </p:grpSpPr>
      <p:sp>
        <p:nvSpPr>
          <p:cNvPr id="117" name="Google Shape;117;p19"/>
          <p:cNvSpPr txBox="1">
            <a:spLocks noGrp="1"/>
          </p:cNvSpPr>
          <p:nvPr>
            <p:ph type="body" idx="1"/>
          </p:nvPr>
        </p:nvSpPr>
        <p:spPr>
          <a:xfrm>
            <a:off x="8183034" y="1840484"/>
            <a:ext cx="34263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118" name="Google Shape;118;p19"/>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119" name="Google Shape;119;p19"/>
          <p:cNvSpPr txBox="1">
            <a:spLocks noGrp="1"/>
          </p:cNvSpPr>
          <p:nvPr>
            <p:ph type="body" idx="2"/>
          </p:nvPr>
        </p:nvSpPr>
        <p:spPr>
          <a:xfrm>
            <a:off x="571500" y="1839914"/>
            <a:ext cx="68622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120" name="Google Shape;120;p19"/>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cxnSp>
        <p:nvCxnSpPr>
          <p:cNvPr id="121" name="Google Shape;121;p19"/>
          <p:cNvCxnSpPr/>
          <p:nvPr/>
        </p:nvCxnSpPr>
        <p:spPr>
          <a:xfrm flipH="1">
            <a:off x="7879156" y="1981200"/>
            <a:ext cx="17700" cy="4155300"/>
          </a:xfrm>
          <a:prstGeom prst="straightConnector1">
            <a:avLst/>
          </a:prstGeom>
          <a:noFill/>
          <a:ln w="12700" cap="flat" cmpd="sng">
            <a:solidFill>
              <a:schemeClr val="accent2"/>
            </a:solidFill>
            <a:prstDash val="solid"/>
            <a:round/>
            <a:headEnd type="none" w="sm" len="sm"/>
            <a:tailEnd type="none" w="sm" len="sm"/>
          </a:ln>
        </p:spPr>
      </p:cxnSp>
      <p:pic>
        <p:nvPicPr>
          <p:cNvPr id="122" name="Google Shape;122;p19"/>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 - Third Split 2">
  <p:cSld name="Third split 2">
    <p:spTree>
      <p:nvGrpSpPr>
        <p:cNvPr id="1" name="Shape 123"/>
        <p:cNvGrpSpPr/>
        <p:nvPr/>
      </p:nvGrpSpPr>
      <p:grpSpPr>
        <a:xfrm>
          <a:off x="0" y="0"/>
          <a:ext cx="0" cy="0"/>
          <a:chOff x="0" y="0"/>
          <a:chExt cx="0" cy="0"/>
        </a:xfrm>
      </p:grpSpPr>
      <p:sp>
        <p:nvSpPr>
          <p:cNvPr id="124" name="Google Shape;124;p20"/>
          <p:cNvSpPr txBox="1">
            <a:spLocks noGrp="1"/>
          </p:cNvSpPr>
          <p:nvPr>
            <p:ph type="body" idx="1"/>
          </p:nvPr>
        </p:nvSpPr>
        <p:spPr>
          <a:xfrm>
            <a:off x="4381501" y="1840483"/>
            <a:ext cx="72177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125" name="Google Shape;125;p20"/>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126" name="Google Shape;126;p20"/>
          <p:cNvSpPr txBox="1">
            <a:spLocks noGrp="1"/>
          </p:cNvSpPr>
          <p:nvPr>
            <p:ph type="body" idx="2"/>
          </p:nvPr>
        </p:nvSpPr>
        <p:spPr>
          <a:xfrm>
            <a:off x="571500" y="1839914"/>
            <a:ext cx="32724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127" name="Google Shape;127;p20"/>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2000"/>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SzPts val="1400"/>
              <a:buNone/>
              <a:defRPr sz="2100">
                <a:solidFill>
                  <a:srgbClr val="5C656A"/>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dirty="0"/>
          </a:p>
        </p:txBody>
      </p:sp>
      <p:sp>
        <p:nvSpPr>
          <p:cNvPr id="128" name="Google Shape;128;p20"/>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AFB5BA"/>
              </a:buClr>
              <a:buSzPts val="1400"/>
              <a:buFont typeface="Arial"/>
              <a:buNone/>
              <a:defRPr sz="1100" b="0" i="0" u="none" strike="noStrike" cap="none">
                <a:solidFill>
                  <a:srgbClr val="AFB5BA"/>
                </a:solidFill>
                <a:latin typeface="SimHei" panose="02010609060101010101" pitchFamily="49" charset="-122"/>
                <a:ea typeface="SimHei" panose="02010609060101010101" pitchFamily="49" charset="-122"/>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lang="en-IE" dirty="0"/>
          </a:p>
        </p:txBody>
      </p:sp>
      <p:cxnSp>
        <p:nvCxnSpPr>
          <p:cNvPr id="129" name="Google Shape;129;p20"/>
          <p:cNvCxnSpPr/>
          <p:nvPr/>
        </p:nvCxnSpPr>
        <p:spPr>
          <a:xfrm flipH="1">
            <a:off x="4076191" y="1981200"/>
            <a:ext cx="17700" cy="4155300"/>
          </a:xfrm>
          <a:prstGeom prst="straightConnector1">
            <a:avLst/>
          </a:prstGeom>
          <a:noFill/>
          <a:ln w="12700" cap="flat" cmpd="sng">
            <a:solidFill>
              <a:schemeClr val="accent2"/>
            </a:solidFill>
            <a:prstDash val="solid"/>
            <a:round/>
            <a:headEnd type="none" w="sm" len="sm"/>
            <a:tailEnd type="none" w="sm" len="sm"/>
          </a:ln>
        </p:spPr>
      </p:cxnSp>
      <p:pic>
        <p:nvPicPr>
          <p:cNvPr id="130" name="Google Shape;130;p20"/>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H - Basic 2 Column">
  <p:cSld name="2-column">
    <p:spTree>
      <p:nvGrpSpPr>
        <p:cNvPr id="1" name="Shape 31"/>
        <p:cNvGrpSpPr/>
        <p:nvPr/>
      </p:nvGrpSpPr>
      <p:grpSpPr>
        <a:xfrm>
          <a:off x="0" y="0"/>
          <a:ext cx="0" cy="0"/>
          <a:chOff x="0" y="0"/>
          <a:chExt cx="0" cy="0"/>
        </a:xfrm>
      </p:grpSpPr>
      <p:sp>
        <p:nvSpPr>
          <p:cNvPr id="32" name="Google Shape;32;p3"/>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33" name="Google Shape;33;p3"/>
          <p:cNvSpPr txBox="1">
            <a:spLocks noGrp="1"/>
          </p:cNvSpPr>
          <p:nvPr>
            <p:ph type="body" idx="1"/>
          </p:nvPr>
        </p:nvSpPr>
        <p:spPr>
          <a:xfrm>
            <a:off x="571500" y="1688084"/>
            <a:ext cx="53034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34" name="Google Shape;34;p3"/>
          <p:cNvSpPr txBox="1">
            <a:spLocks noGrp="1"/>
          </p:cNvSpPr>
          <p:nvPr>
            <p:ph type="body" idx="2"/>
          </p:nvPr>
        </p:nvSpPr>
        <p:spPr>
          <a:xfrm>
            <a:off x="6313932" y="1688084"/>
            <a:ext cx="53034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35" name="Google Shape;35;p3"/>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pic>
        <p:nvPicPr>
          <p:cNvPr id="36" name="Google Shape;36;p3"/>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 - Basic - Blue">
  <p:cSld name="Photo_Content">
    <p:spTree>
      <p:nvGrpSpPr>
        <p:cNvPr id="1" name="Shape 131"/>
        <p:cNvGrpSpPr/>
        <p:nvPr/>
      </p:nvGrpSpPr>
      <p:grpSpPr>
        <a:xfrm>
          <a:off x="0" y="0"/>
          <a:ext cx="0" cy="0"/>
          <a:chOff x="0" y="0"/>
          <a:chExt cx="0" cy="0"/>
        </a:xfrm>
      </p:grpSpPr>
      <p:pic>
        <p:nvPicPr>
          <p:cNvPr id="132" name="Google Shape;132;p21" descr="Salesforce Corporate PowerPoint Template - Official_Chatter Version_Sept16_Google Slides Source_SHORTER.015.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133" name="Google Shape;133;p21"/>
          <p:cNvSpPr txBox="1">
            <a:spLocks noGrp="1"/>
          </p:cNvSpPr>
          <p:nvPr>
            <p:ph type="body" idx="1"/>
          </p:nvPr>
        </p:nvSpPr>
        <p:spPr>
          <a:xfrm>
            <a:off x="571499" y="1079525"/>
            <a:ext cx="67182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b="0">
                <a:solidFill>
                  <a:schemeClr val="accent2"/>
                </a:solidFill>
                <a:latin typeface="SimHei" panose="02010609060101010101" pitchFamily="49" charset="-122"/>
                <a:ea typeface="SimHei" panose="02010609060101010101" pitchFamily="49" charset="-122"/>
                <a:cs typeface="Arial"/>
                <a:sym typeface="Arial"/>
              </a:defRPr>
            </a:lvl1pPr>
            <a:lvl2pPr marL="914400" lvl="1" indent="-228600" rtl="0">
              <a:spcBef>
                <a:spcPts val="0"/>
              </a:spcBef>
              <a:spcAft>
                <a:spcPts val="0"/>
              </a:spcAft>
              <a:buClr>
                <a:schemeClr val="accent2"/>
              </a:buClr>
              <a:buSzPts val="1800"/>
              <a:buFont typeface="Arial"/>
              <a:buNone/>
              <a:defRPr sz="2000" b="1">
                <a:solidFill>
                  <a:schemeClr val="accent2"/>
                </a:solidFill>
              </a:defRPr>
            </a:lvl2pPr>
            <a:lvl3pPr marL="1371600" lvl="2" indent="-228600" rtl="0">
              <a:spcBef>
                <a:spcPts val="300"/>
              </a:spcBef>
              <a:spcAft>
                <a:spcPts val="0"/>
              </a:spcAft>
              <a:buClr>
                <a:schemeClr val="accent2"/>
              </a:buClr>
              <a:buSzPts val="1400"/>
              <a:buFont typeface="Arial"/>
              <a:buNone/>
              <a:defRPr sz="1900" b="1">
                <a:solidFill>
                  <a:schemeClr val="accent2"/>
                </a:solidFill>
              </a:defRPr>
            </a:lvl3pPr>
            <a:lvl4pPr marL="1828800" lvl="3" indent="-228600" rtl="0">
              <a:spcBef>
                <a:spcPts val="600"/>
              </a:spcBef>
              <a:spcAft>
                <a:spcPts val="0"/>
              </a:spcAft>
              <a:buClr>
                <a:schemeClr val="accent2"/>
              </a:buClr>
              <a:buSzPts val="1400"/>
              <a:buFont typeface="Arial"/>
              <a:buNone/>
              <a:defRPr sz="1600" b="1">
                <a:solidFill>
                  <a:schemeClr val="accent2"/>
                </a:solidFill>
              </a:defRPr>
            </a:lvl4pPr>
            <a:lvl5pPr marL="2286000" lvl="4" indent="-228600" rtl="0">
              <a:spcBef>
                <a:spcPts val="600"/>
              </a:spcBef>
              <a:spcAft>
                <a:spcPts val="0"/>
              </a:spcAft>
              <a:buClr>
                <a:schemeClr val="accent2"/>
              </a:buClr>
              <a:buSzPts val="1400"/>
              <a:buFont typeface="Arial"/>
              <a:buNone/>
              <a:defRPr sz="1600" b="1">
                <a:solidFill>
                  <a:schemeClr val="accent2"/>
                </a:solidFill>
              </a:defRPr>
            </a:lvl5pPr>
            <a:lvl6pPr marL="2743200" lvl="5" indent="-228600" rtl="0">
              <a:spcBef>
                <a:spcPts val="600"/>
              </a:spcBef>
              <a:spcAft>
                <a:spcPts val="0"/>
              </a:spcAft>
              <a:buClr>
                <a:schemeClr val="accent2"/>
              </a:buClr>
              <a:buSzPts val="1400"/>
              <a:buFont typeface="Arial"/>
              <a:buNone/>
              <a:defRPr sz="1600" b="1">
                <a:solidFill>
                  <a:schemeClr val="accent2"/>
                </a:solidFill>
              </a:defRPr>
            </a:lvl6pPr>
            <a:lvl7pPr marL="3200400" lvl="6" indent="-228600" rtl="0">
              <a:spcBef>
                <a:spcPts val="0"/>
              </a:spcBef>
              <a:spcAft>
                <a:spcPts val="0"/>
              </a:spcAft>
              <a:buClr>
                <a:schemeClr val="accent2"/>
              </a:buClr>
              <a:buSzPts val="1400"/>
              <a:buFont typeface="Arial"/>
              <a:buNone/>
              <a:defRPr sz="1600" b="1">
                <a:solidFill>
                  <a:schemeClr val="accent2"/>
                </a:solidFill>
              </a:defRPr>
            </a:lvl7pPr>
            <a:lvl8pPr marL="3657600" lvl="7" indent="-228600" rtl="0">
              <a:spcBef>
                <a:spcPts val="0"/>
              </a:spcBef>
              <a:spcAft>
                <a:spcPts val="0"/>
              </a:spcAft>
              <a:buClr>
                <a:schemeClr val="accent2"/>
              </a:buClr>
              <a:buSzPts val="1400"/>
              <a:buFont typeface="Arial"/>
              <a:buNone/>
              <a:defRPr sz="1600" b="1">
                <a:solidFill>
                  <a:schemeClr val="accent2"/>
                </a:solidFill>
              </a:defRPr>
            </a:lvl8pPr>
            <a:lvl9pPr marL="4114800" lvl="8" indent="-228600" rtl="0">
              <a:spcBef>
                <a:spcPts val="0"/>
              </a:spcBef>
              <a:spcAft>
                <a:spcPts val="0"/>
              </a:spcAft>
              <a:buClr>
                <a:schemeClr val="accent2"/>
              </a:buClr>
              <a:buSzPts val="1400"/>
              <a:buFont typeface="Arial"/>
              <a:buNone/>
              <a:defRPr sz="1600" b="1">
                <a:solidFill>
                  <a:schemeClr val="accent2"/>
                </a:solidFill>
              </a:defRPr>
            </a:lvl9pPr>
          </a:lstStyle>
          <a:p>
            <a:endParaRPr dirty="0"/>
          </a:p>
        </p:txBody>
      </p:sp>
      <p:sp>
        <p:nvSpPr>
          <p:cNvPr id="134" name="Google Shape;134;p21"/>
          <p:cNvSpPr txBox="1">
            <a:spLocks noGrp="1"/>
          </p:cNvSpPr>
          <p:nvPr>
            <p:ph type="title"/>
          </p:nvPr>
        </p:nvSpPr>
        <p:spPr>
          <a:xfrm>
            <a:off x="571500" y="132841"/>
            <a:ext cx="67212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solidFill>
                  <a:schemeClr val="accent1"/>
                </a:solidFill>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135" name="Google Shape;135;p21"/>
          <p:cNvSpPr txBox="1">
            <a:spLocks noGrp="1"/>
          </p:cNvSpPr>
          <p:nvPr>
            <p:ph type="body" idx="2"/>
          </p:nvPr>
        </p:nvSpPr>
        <p:spPr>
          <a:xfrm>
            <a:off x="571500" y="1689276"/>
            <a:ext cx="6714000" cy="2589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399"/>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spcBef>
                <a:spcPts val="300"/>
              </a:spcBef>
              <a:spcAft>
                <a:spcPts val="0"/>
              </a:spcAft>
              <a:buClr>
                <a:srgbClr val="5B5B5B"/>
              </a:buClr>
              <a:buSzPts val="1400"/>
              <a:buChar char="•"/>
              <a:defRPr>
                <a:solidFill>
                  <a:srgbClr val="5B5B5B"/>
                </a:solidFill>
              </a:defRPr>
            </a:lvl3pPr>
            <a:lvl4pPr marL="1828800" lvl="3" indent="-317500" rtl="0">
              <a:spcBef>
                <a:spcPts val="600"/>
              </a:spcBef>
              <a:spcAft>
                <a:spcPts val="0"/>
              </a:spcAft>
              <a:buClr>
                <a:srgbClr val="5B5B5B"/>
              </a:buClr>
              <a:buSzPts val="1400"/>
              <a:buChar char="•"/>
              <a:defRPr>
                <a:solidFill>
                  <a:srgbClr val="5B5B5B"/>
                </a:solidFill>
              </a:defRPr>
            </a:lvl4pPr>
            <a:lvl5pPr marL="2286000" lvl="4" indent="-228600" rtl="0">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Q - Basic - Photo 1">
  <p:cSld name="Photo_Content_1">
    <p:spTree>
      <p:nvGrpSpPr>
        <p:cNvPr id="1" name="Shape 136"/>
        <p:cNvGrpSpPr/>
        <p:nvPr/>
      </p:nvGrpSpPr>
      <p:grpSpPr>
        <a:xfrm>
          <a:off x="0" y="0"/>
          <a:ext cx="0" cy="0"/>
          <a:chOff x="0" y="0"/>
          <a:chExt cx="0" cy="0"/>
        </a:xfrm>
      </p:grpSpPr>
      <p:sp>
        <p:nvSpPr>
          <p:cNvPr id="137" name="Google Shape;137;p22"/>
          <p:cNvSpPr txBox="1">
            <a:spLocks noGrp="1"/>
          </p:cNvSpPr>
          <p:nvPr>
            <p:ph type="body" idx="1"/>
          </p:nvPr>
        </p:nvSpPr>
        <p:spPr>
          <a:xfrm>
            <a:off x="571499" y="1079525"/>
            <a:ext cx="67182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b="0">
                <a:solidFill>
                  <a:schemeClr val="accent2"/>
                </a:solidFill>
                <a:latin typeface="SimHei" panose="02010609060101010101" pitchFamily="49" charset="-122"/>
                <a:ea typeface="SimHei" panose="02010609060101010101" pitchFamily="49" charset="-122"/>
                <a:cs typeface="Arial"/>
                <a:sym typeface="Arial"/>
              </a:defRPr>
            </a:lvl1pPr>
            <a:lvl2pPr marL="914400" lvl="1" indent="-228600" rtl="0">
              <a:spcBef>
                <a:spcPts val="0"/>
              </a:spcBef>
              <a:spcAft>
                <a:spcPts val="0"/>
              </a:spcAft>
              <a:buClr>
                <a:schemeClr val="accent2"/>
              </a:buClr>
              <a:buSzPts val="1800"/>
              <a:buFont typeface="Arial"/>
              <a:buNone/>
              <a:defRPr sz="2000" b="1">
                <a:solidFill>
                  <a:schemeClr val="accent2"/>
                </a:solidFill>
              </a:defRPr>
            </a:lvl2pPr>
            <a:lvl3pPr marL="1371600" lvl="2" indent="-228600" rtl="0">
              <a:spcBef>
                <a:spcPts val="300"/>
              </a:spcBef>
              <a:spcAft>
                <a:spcPts val="0"/>
              </a:spcAft>
              <a:buClr>
                <a:schemeClr val="accent2"/>
              </a:buClr>
              <a:buSzPts val="1400"/>
              <a:buFont typeface="Arial"/>
              <a:buNone/>
              <a:defRPr sz="1900" b="1">
                <a:solidFill>
                  <a:schemeClr val="accent2"/>
                </a:solidFill>
              </a:defRPr>
            </a:lvl3pPr>
            <a:lvl4pPr marL="1828800" lvl="3" indent="-228600" rtl="0">
              <a:spcBef>
                <a:spcPts val="600"/>
              </a:spcBef>
              <a:spcAft>
                <a:spcPts val="0"/>
              </a:spcAft>
              <a:buClr>
                <a:schemeClr val="accent2"/>
              </a:buClr>
              <a:buSzPts val="1400"/>
              <a:buFont typeface="Arial"/>
              <a:buNone/>
              <a:defRPr sz="1600" b="1">
                <a:solidFill>
                  <a:schemeClr val="accent2"/>
                </a:solidFill>
              </a:defRPr>
            </a:lvl4pPr>
            <a:lvl5pPr marL="2286000" lvl="4" indent="-228600" rtl="0">
              <a:spcBef>
                <a:spcPts val="600"/>
              </a:spcBef>
              <a:spcAft>
                <a:spcPts val="0"/>
              </a:spcAft>
              <a:buClr>
                <a:schemeClr val="accent2"/>
              </a:buClr>
              <a:buSzPts val="1400"/>
              <a:buFont typeface="Arial"/>
              <a:buNone/>
              <a:defRPr sz="1600" b="1">
                <a:solidFill>
                  <a:schemeClr val="accent2"/>
                </a:solidFill>
              </a:defRPr>
            </a:lvl5pPr>
            <a:lvl6pPr marL="2743200" lvl="5" indent="-228600" rtl="0">
              <a:spcBef>
                <a:spcPts val="600"/>
              </a:spcBef>
              <a:spcAft>
                <a:spcPts val="0"/>
              </a:spcAft>
              <a:buClr>
                <a:schemeClr val="accent2"/>
              </a:buClr>
              <a:buSzPts val="1400"/>
              <a:buFont typeface="Arial"/>
              <a:buNone/>
              <a:defRPr sz="1600" b="1">
                <a:solidFill>
                  <a:schemeClr val="accent2"/>
                </a:solidFill>
              </a:defRPr>
            </a:lvl6pPr>
            <a:lvl7pPr marL="3200400" lvl="6" indent="-228600" rtl="0">
              <a:spcBef>
                <a:spcPts val="0"/>
              </a:spcBef>
              <a:spcAft>
                <a:spcPts val="0"/>
              </a:spcAft>
              <a:buClr>
                <a:schemeClr val="accent2"/>
              </a:buClr>
              <a:buSzPts val="1400"/>
              <a:buFont typeface="Arial"/>
              <a:buNone/>
              <a:defRPr sz="1600" b="1">
                <a:solidFill>
                  <a:schemeClr val="accent2"/>
                </a:solidFill>
              </a:defRPr>
            </a:lvl7pPr>
            <a:lvl8pPr marL="3657600" lvl="7" indent="-228600" rtl="0">
              <a:spcBef>
                <a:spcPts val="0"/>
              </a:spcBef>
              <a:spcAft>
                <a:spcPts val="0"/>
              </a:spcAft>
              <a:buClr>
                <a:schemeClr val="accent2"/>
              </a:buClr>
              <a:buSzPts val="1400"/>
              <a:buFont typeface="Arial"/>
              <a:buNone/>
              <a:defRPr sz="1600" b="1">
                <a:solidFill>
                  <a:schemeClr val="accent2"/>
                </a:solidFill>
              </a:defRPr>
            </a:lvl8pPr>
            <a:lvl9pPr marL="4114800" lvl="8" indent="-228600" rtl="0">
              <a:spcBef>
                <a:spcPts val="0"/>
              </a:spcBef>
              <a:spcAft>
                <a:spcPts val="0"/>
              </a:spcAft>
              <a:buClr>
                <a:schemeClr val="accent2"/>
              </a:buClr>
              <a:buSzPts val="1400"/>
              <a:buFont typeface="Arial"/>
              <a:buNone/>
              <a:defRPr sz="1600" b="1">
                <a:solidFill>
                  <a:schemeClr val="accent2"/>
                </a:solidFill>
              </a:defRPr>
            </a:lvl9pPr>
          </a:lstStyle>
          <a:p>
            <a:endParaRPr dirty="0"/>
          </a:p>
        </p:txBody>
      </p:sp>
      <p:sp>
        <p:nvSpPr>
          <p:cNvPr id="138" name="Google Shape;138;p22"/>
          <p:cNvSpPr txBox="1">
            <a:spLocks noGrp="1"/>
          </p:cNvSpPr>
          <p:nvPr>
            <p:ph type="title"/>
          </p:nvPr>
        </p:nvSpPr>
        <p:spPr>
          <a:xfrm>
            <a:off x="571500" y="132841"/>
            <a:ext cx="67212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solidFill>
                  <a:schemeClr val="accent1"/>
                </a:solidFill>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139" name="Google Shape;139;p22"/>
          <p:cNvSpPr txBox="1">
            <a:spLocks noGrp="1"/>
          </p:cNvSpPr>
          <p:nvPr>
            <p:ph type="body" idx="2"/>
          </p:nvPr>
        </p:nvSpPr>
        <p:spPr>
          <a:xfrm>
            <a:off x="571500" y="1689276"/>
            <a:ext cx="6714000" cy="2589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399"/>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spcBef>
                <a:spcPts val="300"/>
              </a:spcBef>
              <a:spcAft>
                <a:spcPts val="0"/>
              </a:spcAft>
              <a:buClr>
                <a:srgbClr val="5B5B5B"/>
              </a:buClr>
              <a:buSzPts val="1400"/>
              <a:buChar char="•"/>
              <a:defRPr>
                <a:solidFill>
                  <a:srgbClr val="5B5B5B"/>
                </a:solidFill>
              </a:defRPr>
            </a:lvl3pPr>
            <a:lvl4pPr marL="1828800" lvl="3" indent="-317500" rtl="0">
              <a:spcBef>
                <a:spcPts val="600"/>
              </a:spcBef>
              <a:spcAft>
                <a:spcPts val="0"/>
              </a:spcAft>
              <a:buClr>
                <a:srgbClr val="5B5B5B"/>
              </a:buClr>
              <a:buSzPts val="1400"/>
              <a:buChar char="•"/>
              <a:defRPr>
                <a:solidFill>
                  <a:srgbClr val="5B5B5B"/>
                </a:solidFill>
              </a:defRPr>
            </a:lvl4pPr>
            <a:lvl5pPr marL="2286000" lvl="4" indent="-228600" rtl="0">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140" name="Google Shape;140;p22"/>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2"/>
              </a:buClr>
              <a:buSzPts val="1400"/>
              <a:buFont typeface="Arial"/>
              <a:buNone/>
              <a:defRPr sz="11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lang="en-IE" dirty="0"/>
          </a:p>
        </p:txBody>
      </p:sp>
      <p:sp>
        <p:nvSpPr>
          <p:cNvPr id="141" name="Google Shape;141;p22"/>
          <p:cNvSpPr/>
          <p:nvPr/>
        </p:nvSpPr>
        <p:spPr>
          <a:xfrm>
            <a:off x="7857550" y="-1500"/>
            <a:ext cx="4331400" cy="6858000"/>
          </a:xfrm>
          <a:prstGeom prst="rect">
            <a:avLst/>
          </a:prstGeom>
          <a:solidFill>
            <a:srgbClr val="B7B7B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dirty="0">
                <a:solidFill>
                  <a:srgbClr val="FFFFFF"/>
                </a:solidFill>
                <a:latin typeface="SimHei" panose="02010609060101010101" pitchFamily="49" charset="-122"/>
                <a:ea typeface="SimHei" panose="02010609060101010101" pitchFamily="49" charset="-122"/>
              </a:rPr>
              <a:t>Crop Your Image To </a:t>
            </a:r>
            <a:br>
              <a:rPr lang="en-US" sz="2400" dirty="0">
                <a:solidFill>
                  <a:srgbClr val="FFFFFF"/>
                </a:solidFill>
                <a:latin typeface="SimHei" panose="02010609060101010101" pitchFamily="49" charset="-122"/>
                <a:ea typeface="SimHei" panose="02010609060101010101" pitchFamily="49" charset="-122"/>
              </a:rPr>
            </a:br>
            <a:r>
              <a:rPr lang="en-US" sz="2400" dirty="0">
                <a:solidFill>
                  <a:srgbClr val="FFFFFF"/>
                </a:solidFill>
                <a:latin typeface="SimHei" panose="02010609060101010101" pitchFamily="49" charset="-122"/>
                <a:ea typeface="SimHei" panose="02010609060101010101" pitchFamily="49" charset="-122"/>
              </a:rPr>
              <a:t>this Space For A Photo slide</a:t>
            </a:r>
            <a:endParaRPr sz="2400" dirty="0">
              <a:solidFill>
                <a:srgbClr val="FFFFFF"/>
              </a:solidFill>
              <a:latin typeface="SimHei" panose="02010609060101010101" pitchFamily="49" charset="-122"/>
              <a:ea typeface="SimHei" panose="02010609060101010101" pitchFamily="49" charset="-122"/>
            </a:endParaRPr>
          </a:p>
          <a:p>
            <a:pPr marL="0" lvl="0" indent="0" algn="ctr" rtl="0">
              <a:spcBef>
                <a:spcPts val="0"/>
              </a:spcBef>
              <a:spcAft>
                <a:spcPts val="0"/>
              </a:spcAft>
              <a:buNone/>
            </a:pPr>
            <a:endParaRPr sz="2400" dirty="0">
              <a:solidFill>
                <a:srgbClr val="FFFFFF"/>
              </a:solidFill>
              <a:latin typeface="SimHei" panose="02010609060101010101" pitchFamily="49" charset="-122"/>
              <a:ea typeface="SimHei" panose="02010609060101010101" pitchFamily="49" charset="-122"/>
            </a:endParaRPr>
          </a:p>
          <a:p>
            <a:pPr marL="0" lvl="0" indent="0" algn="ctr" rtl="0">
              <a:spcBef>
                <a:spcPts val="0"/>
              </a:spcBef>
              <a:spcAft>
                <a:spcPts val="0"/>
              </a:spcAft>
              <a:buNone/>
            </a:pPr>
            <a:r>
              <a:rPr lang="en-US" sz="2400" dirty="0">
                <a:solidFill>
                  <a:srgbClr val="FFFFFF"/>
                </a:solidFill>
                <a:latin typeface="SimHei" panose="02010609060101010101" pitchFamily="49" charset="-122"/>
                <a:ea typeface="SimHei" panose="02010609060101010101" pitchFamily="49" charset="-122"/>
              </a:rPr>
              <a:t>Or place a shape the color of your Product Cloud</a:t>
            </a:r>
            <a:endParaRPr sz="2400" dirty="0">
              <a:solidFill>
                <a:srgbClr val="FFFFFF"/>
              </a:solidFill>
              <a:latin typeface="SimHei" panose="02010609060101010101" pitchFamily="49" charset="-122"/>
              <a:ea typeface="SimHei" panose="02010609060101010101" pitchFamily="49"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R - Segue_Slide_Blue Mountain">
  <p:cSld name="Segue_slide_4">
    <p:bg>
      <p:bgPr>
        <a:solidFill>
          <a:srgbClr val="178BD1"/>
        </a:solidFill>
        <a:effectLst/>
      </p:bgPr>
    </p:bg>
    <p:spTree>
      <p:nvGrpSpPr>
        <p:cNvPr id="1" name="Shape 142"/>
        <p:cNvGrpSpPr/>
        <p:nvPr/>
      </p:nvGrpSpPr>
      <p:grpSpPr>
        <a:xfrm>
          <a:off x="0" y="0"/>
          <a:ext cx="0" cy="0"/>
          <a:chOff x="0" y="0"/>
          <a:chExt cx="0" cy="0"/>
        </a:xfrm>
      </p:grpSpPr>
      <p:sp>
        <p:nvSpPr>
          <p:cNvPr id="143" name="Google Shape;143;p23"/>
          <p:cNvSpPr txBox="1">
            <a:spLocks noGrp="1"/>
          </p:cNvSpPr>
          <p:nvPr>
            <p:ph type="ctrTitle"/>
          </p:nvPr>
        </p:nvSpPr>
        <p:spPr>
          <a:xfrm>
            <a:off x="4131625" y="1926275"/>
            <a:ext cx="67605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4800"/>
              <a:buNone/>
              <a:defRPr sz="4800" b="0" i="0" u="none" strike="noStrike" cap="none">
                <a:solidFill>
                  <a:schemeClr val="lt1"/>
                </a:solidFill>
                <a:latin typeface="SimHei" panose="02010609060101010101" pitchFamily="49" charset="-122"/>
                <a:ea typeface="SimHei" panose="02010609060101010101" pitchFamily="49" charset="-122"/>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dirty="0"/>
          </a:p>
        </p:txBody>
      </p:sp>
      <p:sp>
        <p:nvSpPr>
          <p:cNvPr id="144" name="Google Shape;144;p23"/>
          <p:cNvSpPr txBox="1">
            <a:spLocks noGrp="1"/>
          </p:cNvSpPr>
          <p:nvPr>
            <p:ph type="body" idx="1"/>
          </p:nvPr>
        </p:nvSpPr>
        <p:spPr>
          <a:xfrm>
            <a:off x="554972"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SimHei" panose="02010609060101010101" pitchFamily="49" charset="-122"/>
                <a:ea typeface="SimHei" panose="02010609060101010101" pitchFamily="49" charset="-122"/>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dirty="0"/>
          </a:p>
        </p:txBody>
      </p:sp>
      <p:sp>
        <p:nvSpPr>
          <p:cNvPr id="145" name="Google Shape;145;p23"/>
          <p:cNvSpPr txBox="1">
            <a:spLocks noGrp="1"/>
          </p:cNvSpPr>
          <p:nvPr>
            <p:ph type="body" idx="2"/>
          </p:nvPr>
        </p:nvSpPr>
        <p:spPr>
          <a:xfrm>
            <a:off x="4123523" y="3862863"/>
            <a:ext cx="7470300" cy="7158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rgbClr val="7F7F7F"/>
              </a:buClr>
              <a:buSzPts val="2000"/>
              <a:buFont typeface="Arial"/>
              <a:buNone/>
              <a:defRPr sz="24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228600" algn="l" rtl="0">
              <a:spcBef>
                <a:spcPts val="200"/>
              </a:spcBef>
              <a:spcAft>
                <a:spcPts val="0"/>
              </a:spcAft>
              <a:buClr>
                <a:schemeClr val="accent2"/>
              </a:buClr>
              <a:buSzPts val="1800"/>
              <a:buFont typeface="Arial"/>
              <a:buNone/>
              <a:defRPr sz="2000" b="1" i="0" u="none" strike="noStrike" cap="none">
                <a:solidFill>
                  <a:schemeClr val="accent2"/>
                </a:solidFill>
                <a:latin typeface="Arial"/>
                <a:ea typeface="Arial"/>
                <a:cs typeface="Arial"/>
                <a:sym typeface="Arial"/>
              </a:defRPr>
            </a:lvl2pPr>
            <a:lvl3pPr marL="1371600" marR="0" lvl="2" indent="-228600" algn="l" rtl="0">
              <a:spcBef>
                <a:spcPts val="600"/>
              </a:spcBef>
              <a:spcAft>
                <a:spcPts val="0"/>
              </a:spcAft>
              <a:buClr>
                <a:schemeClr val="accent2"/>
              </a:buClr>
              <a:buSzPts val="1400"/>
              <a:buFont typeface="Arial"/>
              <a:buNone/>
              <a:defRPr sz="1800" b="1" i="0" u="none" strike="noStrike" cap="none">
                <a:solidFill>
                  <a:schemeClr val="accent2"/>
                </a:solidFill>
                <a:latin typeface="Arial"/>
                <a:ea typeface="Arial"/>
                <a:cs typeface="Arial"/>
                <a:sym typeface="Arial"/>
              </a:defRPr>
            </a:lvl3pPr>
            <a:lvl4pPr marL="1828800" marR="0" lvl="3" indent="-228600" algn="l" rtl="0">
              <a:spcBef>
                <a:spcPts val="600"/>
              </a:spcBef>
              <a:spcAft>
                <a:spcPts val="0"/>
              </a:spcAft>
              <a:buClr>
                <a:schemeClr val="accent2"/>
              </a:buClr>
              <a:buSzPts val="1400"/>
              <a:buFont typeface="Arial"/>
              <a:buNone/>
              <a:defRPr sz="16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Clr>
                <a:srgbClr val="7F7F7F"/>
              </a:buClr>
              <a:buSzPts val="1400"/>
              <a:buFont typeface="Arial"/>
              <a:buNone/>
              <a:defRPr sz="1600" b="1" i="0" u="none" strike="noStrike" cap="none">
                <a:solidFill>
                  <a:srgbClr val="5C656A"/>
                </a:solidFill>
                <a:latin typeface="Arial"/>
                <a:ea typeface="Arial"/>
                <a:cs typeface="Arial"/>
                <a:sym typeface="Arial"/>
              </a:defRPr>
            </a:lvl5pPr>
            <a:lvl6pPr marL="2743200" marR="0" lvl="5" indent="-228600" algn="l" rtl="0">
              <a:spcBef>
                <a:spcPts val="60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9pPr>
          </a:lstStyle>
          <a:p>
            <a:endParaRPr dirty="0"/>
          </a:p>
        </p:txBody>
      </p:sp>
      <p:sp>
        <p:nvSpPr>
          <p:cNvPr id="146" name="Google Shape;146;p23"/>
          <p:cNvSpPr/>
          <p:nvPr/>
        </p:nvSpPr>
        <p:spPr>
          <a:xfrm>
            <a:off x="10198651" y="-567871"/>
            <a:ext cx="2872200" cy="1992600"/>
          </a:xfrm>
          <a:custGeom>
            <a:avLst/>
            <a:gdLst/>
            <a:ahLst/>
            <a:cxnLst/>
            <a:rect l="l" t="t" r="r" b="b"/>
            <a:pathLst>
              <a:path w="120000" h="120000" extrusionOk="0">
                <a:moveTo>
                  <a:pt x="49950" y="13094"/>
                </a:moveTo>
                <a:cubicBezTo>
                  <a:pt x="53822" y="7327"/>
                  <a:pt x="59205" y="3766"/>
                  <a:pt x="65155" y="3766"/>
                </a:cubicBezTo>
                <a:cubicBezTo>
                  <a:pt x="73083" y="3766"/>
                  <a:pt x="79983" y="10077"/>
                  <a:pt x="83672" y="19433"/>
                </a:cubicBezTo>
                <a:cubicBezTo>
                  <a:pt x="86866" y="17394"/>
                  <a:pt x="90411" y="16266"/>
                  <a:pt x="94133" y="16266"/>
                </a:cubicBezTo>
                <a:cubicBezTo>
                  <a:pt x="108422" y="16266"/>
                  <a:pt x="120000" y="32955"/>
                  <a:pt x="120000" y="53544"/>
                </a:cubicBezTo>
                <a:cubicBezTo>
                  <a:pt x="120000" y="74127"/>
                  <a:pt x="108422" y="90811"/>
                  <a:pt x="94133" y="90811"/>
                </a:cubicBezTo>
                <a:cubicBezTo>
                  <a:pt x="92383" y="90811"/>
                  <a:pt x="90688" y="90555"/>
                  <a:pt x="89033" y="90088"/>
                </a:cubicBezTo>
                <a:cubicBezTo>
                  <a:pt x="85783" y="98344"/>
                  <a:pt x="79616" y="103933"/>
                  <a:pt x="72527" y="103933"/>
                </a:cubicBezTo>
                <a:cubicBezTo>
                  <a:pt x="69555" y="103933"/>
                  <a:pt x="66744" y="102961"/>
                  <a:pt x="64244" y="101211"/>
                </a:cubicBezTo>
                <a:cubicBezTo>
                  <a:pt x="60966" y="112272"/>
                  <a:pt x="53322" y="120000"/>
                  <a:pt x="44394" y="120000"/>
                </a:cubicBezTo>
                <a:cubicBezTo>
                  <a:pt x="35100" y="120000"/>
                  <a:pt x="27194" y="111588"/>
                  <a:pt x="24155" y="99816"/>
                </a:cubicBezTo>
                <a:cubicBezTo>
                  <a:pt x="22822" y="100222"/>
                  <a:pt x="21444" y="100444"/>
                  <a:pt x="20033" y="100444"/>
                </a:cubicBezTo>
                <a:cubicBezTo>
                  <a:pt x="8972" y="100444"/>
                  <a:pt x="0" y="87488"/>
                  <a:pt x="0" y="71522"/>
                </a:cubicBezTo>
                <a:cubicBezTo>
                  <a:pt x="0" y="60822"/>
                  <a:pt x="4027" y="51494"/>
                  <a:pt x="10005" y="46483"/>
                </a:cubicBezTo>
                <a:cubicBezTo>
                  <a:pt x="8761" y="42438"/>
                  <a:pt x="8083" y="37950"/>
                  <a:pt x="8083" y="33255"/>
                </a:cubicBezTo>
                <a:cubicBezTo>
                  <a:pt x="8083" y="14888"/>
                  <a:pt x="18511" y="0"/>
                  <a:pt x="31383" y="0"/>
                </a:cubicBezTo>
                <a:cubicBezTo>
                  <a:pt x="38966" y="0"/>
                  <a:pt x="45683" y="5138"/>
                  <a:pt x="49950" y="13094"/>
                </a:cubicBezTo>
              </a:path>
            </a:pathLst>
          </a:custGeom>
          <a:solidFill>
            <a:srgbClr val="FFFFFF"/>
          </a:solidFill>
          <a:ln>
            <a:noFill/>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None/>
            </a:pPr>
            <a:endParaRPr sz="900" dirty="0">
              <a:solidFill>
                <a:schemeClr val="dk1"/>
              </a:solidFill>
              <a:latin typeface="SimHei" panose="02010609060101010101" pitchFamily="49" charset="-122"/>
              <a:ea typeface="SimHei" panose="02010609060101010101" pitchFamily="49" charset="-122"/>
              <a:cs typeface="Arial"/>
              <a:sym typeface="Arial"/>
            </a:endParaRPr>
          </a:p>
        </p:txBody>
      </p:sp>
      <p:pic>
        <p:nvPicPr>
          <p:cNvPr id="147" name="Google Shape;147;p23"/>
          <p:cNvPicPr preferRelativeResize="0"/>
          <p:nvPr/>
        </p:nvPicPr>
        <p:blipFill rotWithShape="1">
          <a:blip r:embed="rId2">
            <a:alphaModFix/>
          </a:blip>
          <a:srcRect/>
          <a:stretch/>
        </p:blipFill>
        <p:spPr>
          <a:xfrm>
            <a:off x="11008523" y="537373"/>
            <a:ext cx="661500" cy="463200"/>
          </a:xfrm>
          <a:prstGeom prst="rect">
            <a:avLst/>
          </a:prstGeom>
          <a:noFill/>
          <a:ln>
            <a:noFill/>
          </a:ln>
        </p:spPr>
      </p:pic>
      <p:grpSp>
        <p:nvGrpSpPr>
          <p:cNvPr id="148" name="Google Shape;148;p23"/>
          <p:cNvGrpSpPr/>
          <p:nvPr/>
        </p:nvGrpSpPr>
        <p:grpSpPr>
          <a:xfrm>
            <a:off x="-4178923" y="1354534"/>
            <a:ext cx="9390072" cy="5503500"/>
            <a:chOff x="0" y="0"/>
            <a:chExt cx="18783900" cy="11007000"/>
          </a:xfrm>
        </p:grpSpPr>
        <p:sp>
          <p:nvSpPr>
            <p:cNvPr id="149" name="Google Shape;149;p23"/>
            <p:cNvSpPr/>
            <p:nvPr/>
          </p:nvSpPr>
          <p:spPr>
            <a:xfrm>
              <a:off x="0" y="0"/>
              <a:ext cx="18783900" cy="11007000"/>
            </a:xfrm>
            <a:custGeom>
              <a:avLst/>
              <a:gdLst/>
              <a:ahLst/>
              <a:cxnLst/>
              <a:rect l="l" t="t" r="r" b="b"/>
              <a:pathLst>
                <a:path w="120000" h="120000" extrusionOk="0">
                  <a:moveTo>
                    <a:pt x="0" y="120000"/>
                  </a:moveTo>
                  <a:lnTo>
                    <a:pt x="5766" y="89577"/>
                  </a:lnTo>
                  <a:lnTo>
                    <a:pt x="10744" y="92261"/>
                  </a:lnTo>
                  <a:lnTo>
                    <a:pt x="12838" y="83766"/>
                  </a:lnTo>
                  <a:lnTo>
                    <a:pt x="15166" y="83766"/>
                  </a:lnTo>
                  <a:lnTo>
                    <a:pt x="23594" y="53350"/>
                  </a:lnTo>
                  <a:lnTo>
                    <a:pt x="42872" y="37177"/>
                  </a:lnTo>
                  <a:lnTo>
                    <a:pt x="62005" y="583"/>
                  </a:lnTo>
                  <a:lnTo>
                    <a:pt x="69961" y="3311"/>
                  </a:lnTo>
                  <a:lnTo>
                    <a:pt x="72627" y="0"/>
                  </a:lnTo>
                  <a:lnTo>
                    <a:pt x="78077" y="18488"/>
                  </a:lnTo>
                  <a:lnTo>
                    <a:pt x="87788" y="59666"/>
                  </a:lnTo>
                  <a:lnTo>
                    <a:pt x="92927" y="55605"/>
                  </a:lnTo>
                  <a:lnTo>
                    <a:pt x="102705" y="83322"/>
                  </a:lnTo>
                  <a:lnTo>
                    <a:pt x="106900" y="84511"/>
                  </a:lnTo>
                  <a:lnTo>
                    <a:pt x="120000" y="120000"/>
                  </a:lnTo>
                  <a:cubicBezTo>
                    <a:pt x="120000" y="120000"/>
                    <a:pt x="0" y="120000"/>
                    <a:pt x="0" y="120000"/>
                  </a:cubicBezTo>
                  <a:close/>
                </a:path>
              </a:pathLst>
            </a:custGeom>
            <a:gradFill>
              <a:gsLst>
                <a:gs pos="0">
                  <a:srgbClr val="00B2A9"/>
                </a:gs>
                <a:gs pos="61890">
                  <a:srgbClr val="00A59C"/>
                </a:gs>
                <a:gs pos="100000">
                  <a:srgbClr val="009790"/>
                </a:gs>
              </a:gsLst>
              <a:lin ang="5400012"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dirty="0">
                <a:solidFill>
                  <a:schemeClr val="dk1"/>
                </a:solidFill>
                <a:latin typeface="SimHei" panose="02010609060101010101" pitchFamily="49" charset="-122"/>
                <a:ea typeface="SimHei" panose="02010609060101010101" pitchFamily="49" charset="-122"/>
                <a:cs typeface="Arial"/>
                <a:sym typeface="Arial"/>
              </a:endParaRPr>
            </a:p>
          </p:txBody>
        </p:sp>
        <p:pic>
          <p:nvPicPr>
            <p:cNvPr id="150" name="Google Shape;150;p23"/>
            <p:cNvPicPr preferRelativeResize="0"/>
            <p:nvPr/>
          </p:nvPicPr>
          <p:blipFill rotWithShape="1">
            <a:blip r:embed="rId3">
              <a:alphaModFix amt="18400"/>
            </a:blip>
            <a:srcRect l="16128" t="1550" r="56760" b="1550"/>
            <a:stretch/>
          </p:blipFill>
          <p:spPr>
            <a:xfrm>
              <a:off x="0" y="0"/>
              <a:ext cx="18783600" cy="11007000"/>
            </a:xfrm>
            <a:custGeom>
              <a:avLst/>
              <a:gdLst/>
              <a:ahLst/>
              <a:cxnLst/>
              <a:rect l="l" t="t" r="r" b="b"/>
              <a:pathLst>
                <a:path w="120000" h="120000" extrusionOk="0">
                  <a:moveTo>
                    <a:pt x="72627" y="0"/>
                  </a:moveTo>
                  <a:lnTo>
                    <a:pt x="69955" y="3311"/>
                  </a:lnTo>
                  <a:lnTo>
                    <a:pt x="62005" y="583"/>
                  </a:lnTo>
                  <a:lnTo>
                    <a:pt x="42866" y="37177"/>
                  </a:lnTo>
                  <a:lnTo>
                    <a:pt x="23594" y="53350"/>
                  </a:lnTo>
                  <a:lnTo>
                    <a:pt x="15166" y="83766"/>
                  </a:lnTo>
                  <a:lnTo>
                    <a:pt x="12838" y="83766"/>
                  </a:lnTo>
                  <a:lnTo>
                    <a:pt x="10744" y="92261"/>
                  </a:lnTo>
                  <a:lnTo>
                    <a:pt x="5761" y="89577"/>
                  </a:lnTo>
                  <a:lnTo>
                    <a:pt x="0" y="120000"/>
                  </a:lnTo>
                  <a:cubicBezTo>
                    <a:pt x="0" y="120000"/>
                    <a:pt x="120000" y="120000"/>
                    <a:pt x="120000" y="120000"/>
                  </a:cubicBezTo>
                  <a:lnTo>
                    <a:pt x="106900" y="84511"/>
                  </a:lnTo>
                  <a:lnTo>
                    <a:pt x="102705" y="83322"/>
                  </a:lnTo>
                  <a:lnTo>
                    <a:pt x="92927" y="55605"/>
                  </a:lnTo>
                  <a:lnTo>
                    <a:pt x="87788" y="59666"/>
                  </a:lnTo>
                  <a:lnTo>
                    <a:pt x="78077" y="18488"/>
                  </a:lnTo>
                  <a:lnTo>
                    <a:pt x="72627" y="0"/>
                  </a:lnTo>
                  <a:close/>
                </a:path>
              </a:pathLst>
            </a:custGeom>
            <a:noFill/>
            <a:ln>
              <a:noFill/>
            </a:ln>
          </p:spPr>
        </p:pic>
        <p:sp>
          <p:nvSpPr>
            <p:cNvPr id="151" name="Google Shape;151;p23"/>
            <p:cNvSpPr/>
            <p:nvPr/>
          </p:nvSpPr>
          <p:spPr>
            <a:xfrm>
              <a:off x="6718541" y="45704"/>
              <a:ext cx="3063900" cy="3356700"/>
            </a:xfrm>
            <a:custGeom>
              <a:avLst/>
              <a:gdLst/>
              <a:ahLst/>
              <a:cxnLst/>
              <a:rect l="l" t="t" r="r" b="b"/>
              <a:pathLst>
                <a:path w="120000" h="120000" extrusionOk="0">
                  <a:moveTo>
                    <a:pt x="117305" y="0"/>
                  </a:moveTo>
                  <a:lnTo>
                    <a:pt x="120000" y="70483"/>
                  </a:lnTo>
                  <a:lnTo>
                    <a:pt x="0" y="120000"/>
                  </a:lnTo>
                  <a:cubicBezTo>
                    <a:pt x="0" y="120000"/>
                    <a:pt x="117305" y="0"/>
                    <a:pt x="117305" y="0"/>
                  </a:cubicBezTo>
                  <a:close/>
                </a:path>
              </a:pathLst>
            </a:custGeom>
            <a:gradFill>
              <a:gsLst>
                <a:gs pos="0">
                  <a:srgbClr val="009790"/>
                </a:gs>
                <a:gs pos="38110">
                  <a:srgbClr val="00A59C"/>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dirty="0">
                <a:solidFill>
                  <a:schemeClr val="dk1"/>
                </a:solidFill>
                <a:latin typeface="SimHei" panose="02010609060101010101" pitchFamily="49" charset="-122"/>
                <a:ea typeface="SimHei" panose="02010609060101010101" pitchFamily="49" charset="-122"/>
                <a:cs typeface="Arial"/>
                <a:sym typeface="Arial"/>
              </a:endParaRPr>
            </a:p>
          </p:txBody>
        </p:sp>
        <p:sp>
          <p:nvSpPr>
            <p:cNvPr id="152" name="Google Shape;152;p23"/>
            <p:cNvSpPr/>
            <p:nvPr/>
          </p:nvSpPr>
          <p:spPr>
            <a:xfrm>
              <a:off x="0" y="3404975"/>
              <a:ext cx="6710400" cy="7596600"/>
            </a:xfrm>
            <a:custGeom>
              <a:avLst/>
              <a:gdLst/>
              <a:ahLst/>
              <a:cxnLst/>
              <a:rect l="l" t="t" r="r" b="b"/>
              <a:pathLst>
                <a:path w="120000" h="120000" extrusionOk="0">
                  <a:moveTo>
                    <a:pt x="79233" y="42050"/>
                  </a:moveTo>
                  <a:lnTo>
                    <a:pt x="105144" y="32583"/>
                  </a:lnTo>
                  <a:lnTo>
                    <a:pt x="120000" y="0"/>
                  </a:lnTo>
                  <a:lnTo>
                    <a:pt x="66038" y="23427"/>
                  </a:lnTo>
                  <a:lnTo>
                    <a:pt x="42455" y="67500"/>
                  </a:lnTo>
                  <a:lnTo>
                    <a:pt x="35938" y="67500"/>
                  </a:lnTo>
                  <a:lnTo>
                    <a:pt x="30072" y="79811"/>
                  </a:lnTo>
                  <a:lnTo>
                    <a:pt x="16133" y="75922"/>
                  </a:lnTo>
                  <a:lnTo>
                    <a:pt x="0" y="120000"/>
                  </a:lnTo>
                  <a:lnTo>
                    <a:pt x="40955" y="120000"/>
                  </a:lnTo>
                  <a:lnTo>
                    <a:pt x="70922" y="89988"/>
                  </a:lnTo>
                  <a:cubicBezTo>
                    <a:pt x="70922" y="89988"/>
                    <a:pt x="79233" y="42050"/>
                    <a:pt x="79233" y="42050"/>
                  </a:cubicBezTo>
                  <a:close/>
                </a:path>
              </a:pathLst>
            </a:custGeom>
            <a:gradFill>
              <a:gsLst>
                <a:gs pos="0">
                  <a:srgbClr val="009C95"/>
                </a:gs>
                <a:gs pos="100000">
                  <a:srgbClr val="007F78"/>
                </a:gs>
              </a:gsLst>
              <a:lin ang="6133628"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dirty="0">
                <a:solidFill>
                  <a:schemeClr val="dk1"/>
                </a:solidFill>
                <a:latin typeface="SimHei" panose="02010609060101010101" pitchFamily="49" charset="-122"/>
                <a:ea typeface="SimHei" panose="02010609060101010101" pitchFamily="49" charset="-122"/>
                <a:cs typeface="Arial"/>
                <a:sym typeface="Arial"/>
              </a:endParaRPr>
            </a:p>
          </p:txBody>
        </p:sp>
        <p:sp>
          <p:nvSpPr>
            <p:cNvPr id="153" name="Google Shape;153;p23"/>
            <p:cNvSpPr/>
            <p:nvPr/>
          </p:nvSpPr>
          <p:spPr>
            <a:xfrm>
              <a:off x="1770741" y="4890367"/>
              <a:ext cx="1318800" cy="2790000"/>
            </a:xfrm>
            <a:custGeom>
              <a:avLst/>
              <a:gdLst/>
              <a:ahLst/>
              <a:cxnLst/>
              <a:rect l="l" t="t" r="r" b="b"/>
              <a:pathLst>
                <a:path w="120000" h="120000" extrusionOk="0">
                  <a:moveTo>
                    <a:pt x="120000" y="0"/>
                  </a:moveTo>
                  <a:lnTo>
                    <a:pt x="94972" y="94272"/>
                  </a:lnTo>
                  <a:lnTo>
                    <a:pt x="0" y="120000"/>
                  </a:lnTo>
                  <a:cubicBezTo>
                    <a:pt x="0" y="120000"/>
                    <a:pt x="120000" y="0"/>
                    <a:pt x="120000" y="0"/>
                  </a:cubicBezTo>
                  <a:close/>
                </a:path>
              </a:pathLst>
            </a:custGeom>
            <a:solidFill>
              <a:srgbClr val="007F79"/>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dirty="0">
                <a:solidFill>
                  <a:schemeClr val="dk1"/>
                </a:solidFill>
                <a:latin typeface="SimHei" panose="02010609060101010101" pitchFamily="49" charset="-122"/>
                <a:ea typeface="SimHei" panose="02010609060101010101" pitchFamily="49" charset="-122"/>
                <a:cs typeface="Arial"/>
                <a:sym typeface="Arial"/>
              </a:endParaRPr>
            </a:p>
          </p:txBody>
        </p:sp>
        <p:sp>
          <p:nvSpPr>
            <p:cNvPr id="154" name="Google Shape;154;p23"/>
            <p:cNvSpPr/>
            <p:nvPr/>
          </p:nvSpPr>
          <p:spPr>
            <a:xfrm>
              <a:off x="3610645" y="5027481"/>
              <a:ext cx="4531200" cy="5970600"/>
            </a:xfrm>
            <a:custGeom>
              <a:avLst/>
              <a:gdLst/>
              <a:ahLst/>
              <a:cxnLst/>
              <a:rect l="l" t="t" r="r" b="b"/>
              <a:pathLst>
                <a:path w="120000" h="120000" extrusionOk="0">
                  <a:moveTo>
                    <a:pt x="97961" y="0"/>
                  </a:moveTo>
                  <a:lnTo>
                    <a:pt x="120000" y="43655"/>
                  </a:lnTo>
                  <a:lnTo>
                    <a:pt x="76561" y="91961"/>
                  </a:lnTo>
                  <a:lnTo>
                    <a:pt x="20088" y="103944"/>
                  </a:lnTo>
                  <a:lnTo>
                    <a:pt x="0" y="120000"/>
                  </a:lnTo>
                  <a:lnTo>
                    <a:pt x="35838" y="76744"/>
                  </a:lnTo>
                  <a:lnTo>
                    <a:pt x="76016" y="63916"/>
                  </a:lnTo>
                  <a:lnTo>
                    <a:pt x="94477" y="43655"/>
                  </a:lnTo>
                  <a:cubicBezTo>
                    <a:pt x="94477" y="43655"/>
                    <a:pt x="97961" y="0"/>
                    <a:pt x="97961" y="0"/>
                  </a:cubicBezTo>
                  <a:close/>
                </a:path>
              </a:pathLst>
            </a:custGeom>
            <a:gradFill>
              <a:gsLst>
                <a:gs pos="0">
                  <a:srgbClr val="009C95"/>
                </a:gs>
                <a:gs pos="100000">
                  <a:srgbClr val="007F78"/>
                </a:gs>
              </a:gsLst>
              <a:lin ang="6133628"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dirty="0">
                <a:solidFill>
                  <a:schemeClr val="dk1"/>
                </a:solidFill>
                <a:latin typeface="SimHei" panose="02010609060101010101" pitchFamily="49" charset="-122"/>
                <a:ea typeface="SimHei" panose="02010609060101010101" pitchFamily="49" charset="-122"/>
                <a:cs typeface="Arial"/>
                <a:sym typeface="Arial"/>
              </a:endParaRPr>
            </a:p>
          </p:txBody>
        </p:sp>
        <p:sp>
          <p:nvSpPr>
            <p:cNvPr id="155" name="Google Shape;155;p23"/>
            <p:cNvSpPr/>
            <p:nvPr/>
          </p:nvSpPr>
          <p:spPr>
            <a:xfrm>
              <a:off x="9712179" y="45704"/>
              <a:ext cx="1245300" cy="598200"/>
            </a:xfrm>
            <a:custGeom>
              <a:avLst/>
              <a:gdLst/>
              <a:ahLst/>
              <a:cxnLst/>
              <a:rect l="l" t="t" r="r" b="b"/>
              <a:pathLst>
                <a:path w="120000" h="120000" extrusionOk="0">
                  <a:moveTo>
                    <a:pt x="0" y="0"/>
                  </a:moveTo>
                  <a:lnTo>
                    <a:pt x="82733" y="120000"/>
                  </a:lnTo>
                  <a:lnTo>
                    <a:pt x="120000" y="50227"/>
                  </a:lnTo>
                  <a:cubicBezTo>
                    <a:pt x="120000" y="50227"/>
                    <a:pt x="0" y="0"/>
                    <a:pt x="0" y="0"/>
                  </a:cubicBezTo>
                  <a:close/>
                </a:path>
              </a:pathLst>
            </a:custGeom>
            <a:gradFill>
              <a:gsLst>
                <a:gs pos="0">
                  <a:srgbClr val="64CCC9"/>
                </a:gs>
                <a:gs pos="100000">
                  <a:srgbClr val="00B2A9"/>
                </a:gs>
              </a:gsLst>
              <a:path path="circle">
                <a:fillToRect l="50000" t="50000" r="50000" b="50000"/>
              </a:path>
              <a:tileRect/>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dirty="0">
                <a:solidFill>
                  <a:schemeClr val="dk1"/>
                </a:solidFill>
                <a:latin typeface="SimHei" panose="02010609060101010101" pitchFamily="49" charset="-122"/>
                <a:ea typeface="SimHei" panose="02010609060101010101" pitchFamily="49" charset="-122"/>
                <a:cs typeface="Arial"/>
                <a:sym typeface="Arial"/>
              </a:endParaRPr>
            </a:p>
          </p:txBody>
        </p:sp>
        <p:sp>
          <p:nvSpPr>
            <p:cNvPr id="156" name="Google Shape;156;p23"/>
            <p:cNvSpPr/>
            <p:nvPr/>
          </p:nvSpPr>
          <p:spPr>
            <a:xfrm>
              <a:off x="10946196" y="0"/>
              <a:ext cx="2790600" cy="6524400"/>
            </a:xfrm>
            <a:custGeom>
              <a:avLst/>
              <a:gdLst/>
              <a:ahLst/>
              <a:cxnLst/>
              <a:rect l="l" t="t" r="r" b="b"/>
              <a:pathLst>
                <a:path w="120000" h="120000" extrusionOk="0">
                  <a:moveTo>
                    <a:pt x="17961" y="0"/>
                  </a:moveTo>
                  <a:lnTo>
                    <a:pt x="3544" y="48238"/>
                  </a:lnTo>
                  <a:lnTo>
                    <a:pt x="0" y="62722"/>
                  </a:lnTo>
                  <a:lnTo>
                    <a:pt x="41083" y="67238"/>
                  </a:lnTo>
                  <a:lnTo>
                    <a:pt x="42388" y="86505"/>
                  </a:lnTo>
                  <a:lnTo>
                    <a:pt x="42388" y="120000"/>
                  </a:lnTo>
                  <a:lnTo>
                    <a:pt x="120000" y="100661"/>
                  </a:lnTo>
                  <a:lnTo>
                    <a:pt x="54655" y="31188"/>
                  </a:lnTo>
                  <a:cubicBezTo>
                    <a:pt x="54655" y="31188"/>
                    <a:pt x="17961" y="0"/>
                    <a:pt x="17961" y="0"/>
                  </a:cubicBezTo>
                  <a:close/>
                </a:path>
              </a:pathLst>
            </a:custGeom>
            <a:gradFill>
              <a:gsLst>
                <a:gs pos="0">
                  <a:srgbClr val="64CCC9"/>
                </a:gs>
                <a:gs pos="100000">
                  <a:srgbClr val="00B2A9"/>
                </a:gs>
              </a:gsLst>
              <a:path path="circle">
                <a:fillToRect l="50000" t="50000" r="50000" b="50000"/>
              </a:path>
              <a:tileRect/>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dirty="0">
                <a:solidFill>
                  <a:schemeClr val="dk1"/>
                </a:solidFill>
                <a:latin typeface="SimHei" panose="02010609060101010101" pitchFamily="49" charset="-122"/>
                <a:ea typeface="SimHei" panose="02010609060101010101" pitchFamily="49" charset="-122"/>
                <a:cs typeface="Arial"/>
                <a:sym typeface="Arial"/>
              </a:endParaRPr>
            </a:p>
          </p:txBody>
        </p:sp>
        <p:sp>
          <p:nvSpPr>
            <p:cNvPr id="157" name="Google Shape;157;p23"/>
            <p:cNvSpPr/>
            <p:nvPr/>
          </p:nvSpPr>
          <p:spPr>
            <a:xfrm>
              <a:off x="14488283" y="5096037"/>
              <a:ext cx="1577700" cy="3116100"/>
            </a:xfrm>
            <a:custGeom>
              <a:avLst/>
              <a:gdLst/>
              <a:ahLst/>
              <a:cxnLst/>
              <a:rect l="l" t="t" r="r" b="b"/>
              <a:pathLst>
                <a:path w="120000" h="120000" extrusionOk="0">
                  <a:moveTo>
                    <a:pt x="3550" y="0"/>
                  </a:moveTo>
                  <a:lnTo>
                    <a:pt x="0" y="120000"/>
                  </a:lnTo>
                  <a:lnTo>
                    <a:pt x="120000" y="97888"/>
                  </a:lnTo>
                  <a:cubicBezTo>
                    <a:pt x="120000" y="97888"/>
                    <a:pt x="3550" y="0"/>
                    <a:pt x="3550" y="0"/>
                  </a:cubicBezTo>
                  <a:close/>
                </a:path>
              </a:pathLst>
            </a:custGeom>
            <a:gradFill>
              <a:gsLst>
                <a:gs pos="0">
                  <a:srgbClr val="64CCC9"/>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dirty="0">
                <a:solidFill>
                  <a:schemeClr val="dk1"/>
                </a:solidFill>
                <a:latin typeface="SimHei" panose="02010609060101010101" pitchFamily="49" charset="-122"/>
                <a:ea typeface="SimHei" panose="02010609060101010101" pitchFamily="49" charset="-122"/>
                <a:cs typeface="Arial"/>
                <a:sym typeface="Arial"/>
              </a:endParaRPr>
            </a:p>
          </p:txBody>
        </p:sp>
        <p:sp>
          <p:nvSpPr>
            <p:cNvPr id="158" name="Google Shape;158;p23"/>
            <p:cNvSpPr/>
            <p:nvPr/>
          </p:nvSpPr>
          <p:spPr>
            <a:xfrm>
              <a:off x="11913692" y="5461672"/>
              <a:ext cx="1804800" cy="1987800"/>
            </a:xfrm>
            <a:custGeom>
              <a:avLst/>
              <a:gdLst/>
              <a:ahLst/>
              <a:cxnLst/>
              <a:rect l="l" t="t" r="r" b="b"/>
              <a:pathLst>
                <a:path w="120000" h="120000" extrusionOk="0">
                  <a:moveTo>
                    <a:pt x="120000" y="0"/>
                  </a:moveTo>
                  <a:lnTo>
                    <a:pt x="0" y="30583"/>
                  </a:lnTo>
                  <a:lnTo>
                    <a:pt x="2722" y="120000"/>
                  </a:lnTo>
                  <a:cubicBezTo>
                    <a:pt x="2722" y="120000"/>
                    <a:pt x="120000" y="0"/>
                    <a:pt x="120000" y="0"/>
                  </a:cubicBezTo>
                  <a:close/>
                </a:path>
              </a:pathLst>
            </a:custGeom>
            <a:gradFill>
              <a:gsLst>
                <a:gs pos="0">
                  <a:srgbClr val="009790"/>
                </a:gs>
                <a:gs pos="27980">
                  <a:srgbClr val="009790"/>
                </a:gs>
                <a:gs pos="55430">
                  <a:srgbClr val="00A59C"/>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dirty="0">
                <a:solidFill>
                  <a:schemeClr val="dk1"/>
                </a:solidFill>
                <a:latin typeface="SimHei" panose="02010609060101010101" pitchFamily="49" charset="-122"/>
                <a:ea typeface="SimHei" panose="02010609060101010101" pitchFamily="49" charset="-122"/>
                <a:cs typeface="Arial"/>
                <a:sym typeface="Arial"/>
              </a:endParaRPr>
            </a:p>
          </p:txBody>
        </p:sp>
      </p:grpSp>
      <p:pic>
        <p:nvPicPr>
          <p:cNvPr id="159" name="Google Shape;159;p23"/>
          <p:cNvPicPr preferRelativeResize="0"/>
          <p:nvPr/>
        </p:nvPicPr>
        <p:blipFill rotWithShape="1">
          <a:blip r:embed="rId4">
            <a:alphaModFix/>
          </a:blip>
          <a:srcRect/>
          <a:stretch/>
        </p:blipFill>
        <p:spPr>
          <a:xfrm>
            <a:off x="-4397661" y="-26733"/>
            <a:ext cx="4404900" cy="6930600"/>
          </a:xfrm>
          <a:prstGeom prst="rect">
            <a:avLst/>
          </a:prstGeom>
          <a:noFill/>
          <a:ln>
            <a:noFill/>
          </a:ln>
        </p:spPr>
      </p:pic>
      <p:pic>
        <p:nvPicPr>
          <p:cNvPr id="160" name="Google Shape;160;p23"/>
          <p:cNvPicPr preferRelativeResize="0"/>
          <p:nvPr/>
        </p:nvPicPr>
        <p:blipFill rotWithShape="1">
          <a:blip r:embed="rId5">
            <a:alphaModFix/>
          </a:blip>
          <a:srcRect/>
          <a:stretch/>
        </p:blipFill>
        <p:spPr>
          <a:xfrm>
            <a:off x="-3388659" y="-779924"/>
            <a:ext cx="17898000" cy="774600"/>
          </a:xfrm>
          <a:prstGeom prst="rect">
            <a:avLst/>
          </a:prstGeom>
          <a:noFill/>
          <a:ln>
            <a:noFill/>
          </a:ln>
        </p:spPr>
      </p:pic>
      <p:pic>
        <p:nvPicPr>
          <p:cNvPr id="161" name="Google Shape;161;p23"/>
          <p:cNvPicPr preferRelativeResize="0"/>
          <p:nvPr/>
        </p:nvPicPr>
        <p:blipFill rotWithShape="1">
          <a:blip r:embed="rId4">
            <a:alphaModFix/>
          </a:blip>
          <a:srcRect/>
          <a:stretch/>
        </p:blipFill>
        <p:spPr>
          <a:xfrm>
            <a:off x="12188284" y="-90233"/>
            <a:ext cx="2289600" cy="6930600"/>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 - Segue Slide - White">
  <p:cSld name="Segue_slide_2">
    <p:bg>
      <p:bgPr>
        <a:solidFill>
          <a:srgbClr val="178BD1"/>
        </a:solidFill>
        <a:effectLst/>
      </p:bgPr>
    </p:bg>
    <p:spTree>
      <p:nvGrpSpPr>
        <p:cNvPr id="1" name="Shape 162"/>
        <p:cNvGrpSpPr/>
        <p:nvPr/>
      </p:nvGrpSpPr>
      <p:grpSpPr>
        <a:xfrm>
          <a:off x="0" y="0"/>
          <a:ext cx="0" cy="0"/>
          <a:chOff x="0" y="0"/>
          <a:chExt cx="0" cy="0"/>
        </a:xfrm>
      </p:grpSpPr>
      <p:pic>
        <p:nvPicPr>
          <p:cNvPr id="163" name="Google Shape;163;p24" descr="Salesforce Corporate PowerPoint Template - Official_Chatter Version_Sept16_Google Slides Source_SHORTER.003.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164" name="Google Shape;164;p24"/>
          <p:cNvSpPr txBox="1">
            <a:spLocks noGrp="1"/>
          </p:cNvSpPr>
          <p:nvPr>
            <p:ph type="ctrTitle"/>
          </p:nvPr>
        </p:nvSpPr>
        <p:spPr>
          <a:xfrm>
            <a:off x="529988" y="1926285"/>
            <a:ext cx="104133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SzPts val="5200"/>
              <a:buFont typeface="Arial"/>
              <a:buNone/>
              <a:defRPr sz="5200" b="0" i="0" u="none" strike="noStrike" cap="none">
                <a:latin typeface="SimHei" panose="02010609060101010101" pitchFamily="49" charset="-122"/>
                <a:ea typeface="SimHei" panose="02010609060101010101" pitchFamily="49" charset="-122"/>
                <a:cs typeface="Arial"/>
                <a:sym typeface="Arial"/>
              </a:defRPr>
            </a:lvl1pPr>
            <a:lvl2pPr marL="0" marR="0" lvl="1"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2pPr>
            <a:lvl3pPr marL="0" marR="0" lvl="2"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3pPr>
            <a:lvl4pPr marL="0" marR="0" lvl="3"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4pPr>
            <a:lvl5pPr marL="0" marR="0" lvl="4"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5pPr>
            <a:lvl6pPr marL="457131" marR="0" lvl="5" indent="-101531" algn="l" rtl="0">
              <a:spcBef>
                <a:spcPts val="0"/>
              </a:spcBef>
              <a:spcAft>
                <a:spcPts val="0"/>
              </a:spcAft>
              <a:buClr>
                <a:schemeClr val="accent1"/>
              </a:buClr>
              <a:buSzPts val="1400"/>
              <a:buChar char="■"/>
              <a:defRPr sz="3200" b="0" i="0" u="none" strike="noStrike" cap="none">
                <a:latin typeface="Arial"/>
                <a:ea typeface="Arial"/>
                <a:cs typeface="Arial"/>
                <a:sym typeface="Arial"/>
              </a:defRPr>
            </a:lvl6pPr>
            <a:lvl7pPr marL="914261" marR="0" lvl="6" indent="-101461" algn="l" rtl="0">
              <a:spcBef>
                <a:spcPts val="0"/>
              </a:spcBef>
              <a:spcAft>
                <a:spcPts val="0"/>
              </a:spcAft>
              <a:buClr>
                <a:schemeClr val="accent1"/>
              </a:buClr>
              <a:buSzPts val="1400"/>
              <a:buChar char="●"/>
              <a:defRPr sz="3200" b="0" i="0" u="none" strike="noStrike" cap="none">
                <a:latin typeface="Arial"/>
                <a:ea typeface="Arial"/>
                <a:cs typeface="Arial"/>
                <a:sym typeface="Arial"/>
              </a:defRPr>
            </a:lvl7pPr>
            <a:lvl8pPr marL="1371393" marR="0" lvl="7" indent="-101393" algn="l" rtl="0">
              <a:spcBef>
                <a:spcPts val="0"/>
              </a:spcBef>
              <a:spcAft>
                <a:spcPts val="0"/>
              </a:spcAft>
              <a:buClr>
                <a:schemeClr val="accent1"/>
              </a:buClr>
              <a:buSzPts val="1400"/>
              <a:buChar char="○"/>
              <a:defRPr sz="3200" b="0" i="0" u="none" strike="noStrike" cap="none">
                <a:latin typeface="Arial"/>
                <a:ea typeface="Arial"/>
                <a:cs typeface="Arial"/>
                <a:sym typeface="Arial"/>
              </a:defRPr>
            </a:lvl8pPr>
            <a:lvl9pPr marL="1828525" marR="0" lvl="8" indent="-101325" algn="l" rtl="0">
              <a:spcBef>
                <a:spcPts val="0"/>
              </a:spcBef>
              <a:spcAft>
                <a:spcPts val="0"/>
              </a:spcAft>
              <a:buClr>
                <a:schemeClr val="accent1"/>
              </a:buClr>
              <a:buSzPts val="1400"/>
              <a:buChar char="■"/>
              <a:defRPr sz="3200" b="0" i="0" u="none" strike="noStrike" cap="none">
                <a:latin typeface="Arial"/>
                <a:ea typeface="Arial"/>
                <a:cs typeface="Arial"/>
                <a:sym typeface="Arial"/>
              </a:defRPr>
            </a:lvl9pPr>
          </a:lstStyle>
          <a:p>
            <a:endParaRPr dirty="0"/>
          </a:p>
        </p:txBody>
      </p:sp>
      <p:sp>
        <p:nvSpPr>
          <p:cNvPr id="165" name="Google Shape;165;p24"/>
          <p:cNvSpPr txBox="1">
            <a:spLocks noGrp="1"/>
          </p:cNvSpPr>
          <p:nvPr>
            <p:ph type="body" idx="1"/>
          </p:nvPr>
        </p:nvSpPr>
        <p:spPr>
          <a:xfrm>
            <a:off x="529988"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5B5B5B"/>
              </a:buClr>
              <a:buSzPts val="2000"/>
              <a:buFont typeface="Arial"/>
              <a:buNone/>
              <a:defRPr sz="2400" b="0">
                <a:solidFill>
                  <a:srgbClr val="5B5B5B"/>
                </a:solidFill>
                <a:latin typeface="SimHei" panose="02010609060101010101" pitchFamily="49" charset="-122"/>
                <a:ea typeface="SimHei" panose="02010609060101010101" pitchFamily="49" charset="-122"/>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 - Speaker_slide_A">
  <p:cSld name="Speaker_slide_A">
    <p:bg>
      <p:bgPr>
        <a:solidFill>
          <a:srgbClr val="FFFFFF"/>
        </a:solidFill>
        <a:effectLst/>
      </p:bgPr>
    </p:bg>
    <p:spTree>
      <p:nvGrpSpPr>
        <p:cNvPr id="1" name="Shape 166"/>
        <p:cNvGrpSpPr/>
        <p:nvPr/>
      </p:nvGrpSpPr>
      <p:grpSpPr>
        <a:xfrm>
          <a:off x="0" y="0"/>
          <a:ext cx="0" cy="0"/>
          <a:chOff x="0" y="0"/>
          <a:chExt cx="0" cy="0"/>
        </a:xfrm>
      </p:grpSpPr>
      <p:sp>
        <p:nvSpPr>
          <p:cNvPr id="167" name="Google Shape;167;p25"/>
          <p:cNvSpPr/>
          <p:nvPr/>
        </p:nvSpPr>
        <p:spPr>
          <a:xfrm rot="-5400000">
            <a:off x="5932096" y="169402"/>
            <a:ext cx="4858500" cy="6519300"/>
          </a:xfrm>
          <a:custGeom>
            <a:avLst/>
            <a:gdLst/>
            <a:ahLst/>
            <a:cxnLst/>
            <a:rect l="l" t="t" r="r" b="b"/>
            <a:pathLst>
              <a:path w="120000" h="120000" extrusionOk="0">
                <a:moveTo>
                  <a:pt x="120000" y="5657"/>
                </a:moveTo>
                <a:lnTo>
                  <a:pt x="120000" y="118660"/>
                </a:lnTo>
                <a:cubicBezTo>
                  <a:pt x="120000" y="119400"/>
                  <a:pt x="119195" y="120000"/>
                  <a:pt x="118202" y="120000"/>
                </a:cubicBezTo>
                <a:lnTo>
                  <a:pt x="1797" y="120000"/>
                </a:lnTo>
                <a:cubicBezTo>
                  <a:pt x="804" y="120000"/>
                  <a:pt x="0" y="119400"/>
                  <a:pt x="0" y="118660"/>
                </a:cubicBezTo>
                <a:lnTo>
                  <a:pt x="0" y="5657"/>
                </a:lnTo>
                <a:cubicBezTo>
                  <a:pt x="0" y="4917"/>
                  <a:pt x="804" y="4317"/>
                  <a:pt x="1797" y="4317"/>
                </a:cubicBezTo>
                <a:lnTo>
                  <a:pt x="55787" y="4317"/>
                </a:lnTo>
                <a:lnTo>
                  <a:pt x="60039" y="0"/>
                </a:lnTo>
                <a:lnTo>
                  <a:pt x="64290" y="4317"/>
                </a:lnTo>
                <a:lnTo>
                  <a:pt x="118202" y="4317"/>
                </a:lnTo>
                <a:cubicBezTo>
                  <a:pt x="119195" y="4317"/>
                  <a:pt x="120000" y="4917"/>
                  <a:pt x="120000" y="5657"/>
                </a:cubicBezTo>
                <a:close/>
              </a:path>
            </a:pathLst>
          </a:custGeom>
          <a:solidFill>
            <a:srgbClr val="148DD9"/>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700" b="0" i="0" u="none" strike="noStrike" cap="none" dirty="0">
              <a:solidFill>
                <a:srgbClr val="00A1E0"/>
              </a:solidFill>
              <a:latin typeface="SimHei" panose="02010609060101010101" pitchFamily="49" charset="-122"/>
              <a:ea typeface="SimHei" panose="02010609060101010101" pitchFamily="49" charset="-122"/>
              <a:cs typeface="Arial"/>
              <a:sym typeface="Arial"/>
            </a:endParaRPr>
          </a:p>
        </p:txBody>
      </p:sp>
      <p:sp>
        <p:nvSpPr>
          <p:cNvPr id="168" name="Google Shape;168;p25"/>
          <p:cNvSpPr txBox="1">
            <a:spLocks noGrp="1"/>
          </p:cNvSpPr>
          <p:nvPr>
            <p:ph type="ctrTitle"/>
          </p:nvPr>
        </p:nvSpPr>
        <p:spPr>
          <a:xfrm>
            <a:off x="5909480" y="1596788"/>
            <a:ext cx="51384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5200"/>
              <a:buFont typeface="Arial"/>
              <a:buNone/>
              <a:defRPr sz="52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dirty="0"/>
          </a:p>
        </p:txBody>
      </p:sp>
      <p:sp>
        <p:nvSpPr>
          <p:cNvPr id="169" name="Google Shape;169;p25"/>
          <p:cNvSpPr txBox="1">
            <a:spLocks noGrp="1"/>
          </p:cNvSpPr>
          <p:nvPr>
            <p:ph type="body" idx="1"/>
          </p:nvPr>
        </p:nvSpPr>
        <p:spPr>
          <a:xfrm>
            <a:off x="5909217" y="3602410"/>
            <a:ext cx="51456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SimHei" panose="02010609060101010101" pitchFamily="49" charset="-122"/>
                <a:ea typeface="SimHei" panose="02010609060101010101" pitchFamily="49" charset="-122"/>
                <a:cs typeface="Arial"/>
                <a:sym typeface="Arial"/>
              </a:defRPr>
            </a:lvl1pPr>
            <a:lvl2pPr marL="914400" lvl="1" indent="-228600" rtl="0">
              <a:spcBef>
                <a:spcPts val="0"/>
              </a:spcBef>
              <a:spcAft>
                <a:spcPts val="0"/>
              </a:spcAft>
              <a:buClr>
                <a:srgbClr val="FFFFFF"/>
              </a:buClr>
              <a:buSzPts val="1800"/>
              <a:buFont typeface="Arial"/>
              <a:buNone/>
              <a:defRPr sz="2000" b="1">
                <a:solidFill>
                  <a:srgbClr val="FFFFFF"/>
                </a:solidFill>
              </a:defRPr>
            </a:lvl2pPr>
            <a:lvl3pPr marL="1371600" lvl="2" indent="-228600" rtl="0">
              <a:spcBef>
                <a:spcPts val="300"/>
              </a:spcBef>
              <a:spcAft>
                <a:spcPts val="0"/>
              </a:spcAft>
              <a:buClr>
                <a:srgbClr val="FFFFFF"/>
              </a:buClr>
              <a:buSzPts val="1400"/>
              <a:buFont typeface="Arial"/>
              <a:buNone/>
              <a:defRPr sz="1900" b="1">
                <a:solidFill>
                  <a:srgbClr val="FFFFFF"/>
                </a:solidFill>
              </a:defRPr>
            </a:lvl3pPr>
            <a:lvl4pPr marL="1828800" lvl="3" indent="-228600" rtl="0">
              <a:spcBef>
                <a:spcPts val="600"/>
              </a:spcBef>
              <a:spcAft>
                <a:spcPts val="0"/>
              </a:spcAft>
              <a:buClr>
                <a:srgbClr val="FFFFFF"/>
              </a:buClr>
              <a:buSzPts val="1400"/>
              <a:buFont typeface="Arial"/>
              <a:buNone/>
              <a:defRPr sz="1600" b="1">
                <a:solidFill>
                  <a:srgbClr val="FFFFFF"/>
                </a:solidFill>
              </a:defRPr>
            </a:lvl4pPr>
            <a:lvl5pPr marL="2286000" lvl="4" indent="-228600" rtl="0">
              <a:spcBef>
                <a:spcPts val="600"/>
              </a:spcBef>
              <a:spcAft>
                <a:spcPts val="0"/>
              </a:spcAft>
              <a:buClr>
                <a:srgbClr val="FFFFFF"/>
              </a:buClr>
              <a:buSzPts val="1400"/>
              <a:buFont typeface="Arial"/>
              <a:buNone/>
              <a:defRPr sz="1600" b="1">
                <a:solidFill>
                  <a:srgbClr val="FFFFFF"/>
                </a:solidFill>
              </a:defRPr>
            </a:lvl5pPr>
            <a:lvl6pPr marL="2743200" lvl="5" indent="-228600" rtl="0">
              <a:spcBef>
                <a:spcPts val="600"/>
              </a:spcBef>
              <a:spcAft>
                <a:spcPts val="0"/>
              </a:spcAft>
              <a:buClr>
                <a:srgbClr val="FFFFFF"/>
              </a:buClr>
              <a:buSzPts val="1400"/>
              <a:buFont typeface="Arial"/>
              <a:buNone/>
              <a:defRPr sz="1600" b="1">
                <a:solidFill>
                  <a:srgbClr val="FFFFFF"/>
                </a:solidFill>
              </a:defRPr>
            </a:lvl6pPr>
            <a:lvl7pPr marL="3200400" lvl="6" indent="-228600" rtl="0">
              <a:spcBef>
                <a:spcPts val="0"/>
              </a:spcBef>
              <a:spcAft>
                <a:spcPts val="0"/>
              </a:spcAft>
              <a:buClr>
                <a:srgbClr val="FFFFFF"/>
              </a:buClr>
              <a:buSzPts val="1400"/>
              <a:buFont typeface="Arial"/>
              <a:buNone/>
              <a:defRPr sz="1600" b="1">
                <a:solidFill>
                  <a:srgbClr val="FFFFFF"/>
                </a:solidFill>
              </a:defRPr>
            </a:lvl7pPr>
            <a:lvl8pPr marL="3657600" lvl="7" indent="-228600" rtl="0">
              <a:spcBef>
                <a:spcPts val="0"/>
              </a:spcBef>
              <a:spcAft>
                <a:spcPts val="0"/>
              </a:spcAft>
              <a:buClr>
                <a:srgbClr val="FFFFFF"/>
              </a:buClr>
              <a:buSzPts val="1400"/>
              <a:buFont typeface="Arial"/>
              <a:buNone/>
              <a:defRPr sz="1600" b="1">
                <a:solidFill>
                  <a:srgbClr val="FFFFFF"/>
                </a:solidFill>
              </a:defRPr>
            </a:lvl8pPr>
            <a:lvl9pPr marL="4114800" lvl="8" indent="-228600" rtl="0">
              <a:spcBef>
                <a:spcPts val="0"/>
              </a:spcBef>
              <a:spcAft>
                <a:spcPts val="0"/>
              </a:spcAft>
              <a:buClr>
                <a:srgbClr val="FFFFFF"/>
              </a:buClr>
              <a:buSzPts val="1400"/>
              <a:buFont typeface="Arial"/>
              <a:buNone/>
              <a:defRPr sz="1600" b="1">
                <a:solidFill>
                  <a:srgbClr val="FFFFFF"/>
                </a:solidFill>
              </a:defRPr>
            </a:lvl9pPr>
          </a:lstStyle>
          <a:p>
            <a:endParaRP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U -  Speaker Slide B">
  <p:cSld name="Speaker_slide_A_1">
    <p:bg>
      <p:bgPr>
        <a:solidFill>
          <a:srgbClr val="032750"/>
        </a:solidFill>
        <a:effectLst/>
      </p:bgPr>
    </p:bg>
    <p:spTree>
      <p:nvGrpSpPr>
        <p:cNvPr id="1" name="Shape 170"/>
        <p:cNvGrpSpPr/>
        <p:nvPr/>
      </p:nvGrpSpPr>
      <p:grpSpPr>
        <a:xfrm>
          <a:off x="0" y="0"/>
          <a:ext cx="0" cy="0"/>
          <a:chOff x="0" y="0"/>
          <a:chExt cx="0" cy="0"/>
        </a:xfrm>
      </p:grpSpPr>
      <p:pic>
        <p:nvPicPr>
          <p:cNvPr id="171" name="Google Shape;171;p26" descr="Slide04.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72" name="Google Shape;172;p26"/>
          <p:cNvSpPr txBox="1">
            <a:spLocks noGrp="1"/>
          </p:cNvSpPr>
          <p:nvPr>
            <p:ph type="ctrTitle"/>
          </p:nvPr>
        </p:nvSpPr>
        <p:spPr>
          <a:xfrm>
            <a:off x="1778526" y="2034500"/>
            <a:ext cx="4211100" cy="1994100"/>
          </a:xfrm>
          <a:prstGeom prst="rect">
            <a:avLst/>
          </a:prstGeom>
          <a:noFill/>
          <a:ln>
            <a:noFill/>
          </a:ln>
        </p:spPr>
        <p:txBody>
          <a:bodyPr spcFirstLastPara="1" wrap="square" lIns="91425" tIns="91425" rIns="91425" bIns="91425" anchor="b" anchorCtr="0">
            <a:noAutofit/>
          </a:bodyPr>
          <a:lstStyle>
            <a:lvl1pPr marL="0" marR="0" lvl="0" indent="0" algn="ctr" rtl="0">
              <a:lnSpc>
                <a:spcPct val="100000"/>
              </a:lnSpc>
              <a:spcBef>
                <a:spcPts val="0"/>
              </a:spcBef>
              <a:spcAft>
                <a:spcPts val="0"/>
              </a:spcAft>
              <a:buClr>
                <a:schemeClr val="lt1"/>
              </a:buClr>
              <a:buSzPts val="3600"/>
              <a:buFont typeface="Arial"/>
              <a:buNone/>
              <a:defRPr sz="36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0" marR="0" lvl="1"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2pPr>
            <a:lvl3pPr marL="0" marR="0" lvl="2"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3pPr>
            <a:lvl4pPr marL="0" marR="0" lvl="3"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4pPr>
            <a:lvl5pPr marL="0" marR="0" lvl="4"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5pPr>
            <a:lvl6pPr marL="457131" marR="0" lvl="5" indent="-241231"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6pPr>
            <a:lvl7pPr marL="914261" marR="0" lvl="6" indent="-241161"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7pPr>
            <a:lvl8pPr marL="1371393" marR="0" lvl="7" indent="-241093"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8pPr>
            <a:lvl9pPr marL="1828525" marR="0" lvl="8" indent="-241025"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9pPr>
          </a:lstStyle>
          <a:p>
            <a:endParaRPr dirty="0"/>
          </a:p>
        </p:txBody>
      </p:sp>
      <p:sp>
        <p:nvSpPr>
          <p:cNvPr id="173" name="Google Shape;173;p26"/>
          <p:cNvSpPr txBox="1">
            <a:spLocks noGrp="1"/>
          </p:cNvSpPr>
          <p:nvPr>
            <p:ph type="ctrTitle" idx="2"/>
          </p:nvPr>
        </p:nvSpPr>
        <p:spPr>
          <a:xfrm>
            <a:off x="1854725" y="3687450"/>
            <a:ext cx="4211100" cy="1564800"/>
          </a:xfrm>
          <a:prstGeom prst="rect">
            <a:avLst/>
          </a:prstGeom>
          <a:noFill/>
          <a:ln>
            <a:noFill/>
          </a:ln>
        </p:spPr>
        <p:txBody>
          <a:bodyPr spcFirstLastPara="1" wrap="square" lIns="91425" tIns="91425" rIns="91425" bIns="91425" anchor="b" anchorCtr="0">
            <a:noAutofit/>
          </a:bodyPr>
          <a:lstStyle>
            <a:lvl1pPr marL="0" marR="0" lvl="0" indent="0" algn="ctr" rtl="0">
              <a:lnSpc>
                <a:spcPct val="100000"/>
              </a:lnSpc>
              <a:spcBef>
                <a:spcPts val="0"/>
              </a:spcBef>
              <a:spcAft>
                <a:spcPts val="0"/>
              </a:spcAft>
              <a:buClr>
                <a:srgbClr val="8E592C"/>
              </a:buClr>
              <a:buSzPts val="2400"/>
              <a:buFont typeface="Arial"/>
              <a:buNone/>
              <a:defRPr sz="2400" b="0" i="0" u="none" strike="noStrike" cap="none">
                <a:solidFill>
                  <a:srgbClr val="8E592C"/>
                </a:solidFill>
                <a:latin typeface="SimHei" panose="02010609060101010101" pitchFamily="49" charset="-122"/>
                <a:ea typeface="SimHei" panose="02010609060101010101" pitchFamily="49" charset="-122"/>
                <a:cs typeface="Arial"/>
                <a:sym typeface="Arial"/>
              </a:defRPr>
            </a:lvl1pPr>
            <a:lvl2pPr marL="0" marR="0" lvl="1"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2pPr>
            <a:lvl3pPr marL="0" marR="0" lvl="2"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3pPr>
            <a:lvl4pPr marL="0" marR="0" lvl="3"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4pPr>
            <a:lvl5pPr marL="0" marR="0" lvl="4"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5pPr>
            <a:lvl6pPr marL="457131" marR="0" lvl="5" indent="-165031"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6pPr>
            <a:lvl7pPr marL="914261" marR="0" lvl="6" indent="-164961"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7pPr>
            <a:lvl8pPr marL="1371393" marR="0" lvl="7" indent="-164893"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8pPr>
            <a:lvl9pPr marL="1828525" marR="0" lvl="8" indent="-164825"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9pPr>
          </a:lstStyle>
          <a:p>
            <a:endParaRP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W - Basic_dark">
  <p:cSld name="Basic_dark">
    <p:bg>
      <p:bgPr>
        <a:solidFill>
          <a:srgbClr val="178BD1"/>
        </a:solidFill>
        <a:effectLst/>
      </p:bgPr>
    </p:bg>
    <p:spTree>
      <p:nvGrpSpPr>
        <p:cNvPr id="1" name="Shape 174"/>
        <p:cNvGrpSpPr/>
        <p:nvPr/>
      </p:nvGrpSpPr>
      <p:grpSpPr>
        <a:xfrm>
          <a:off x="0" y="0"/>
          <a:ext cx="0" cy="0"/>
          <a:chOff x="0" y="0"/>
          <a:chExt cx="0" cy="0"/>
        </a:xfrm>
      </p:grpSpPr>
      <p:sp>
        <p:nvSpPr>
          <p:cNvPr id="175" name="Google Shape;175;p27"/>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100000"/>
              </a:lnSpc>
              <a:spcBef>
                <a:spcPts val="0"/>
              </a:spcBef>
              <a:spcAft>
                <a:spcPts val="0"/>
              </a:spcAft>
              <a:buClr>
                <a:srgbClr val="FFFFFF"/>
              </a:buClr>
              <a:buSzPts val="1400"/>
              <a:buNone/>
              <a:defRPr>
                <a:solidFill>
                  <a:srgbClr val="FFFFFF"/>
                </a:solidFill>
                <a:latin typeface="SimHei" panose="02010609060101010101" pitchFamily="49" charset="-122"/>
                <a:ea typeface="SimHei" panose="02010609060101010101" pitchFamily="49" charset="-122"/>
                <a:cs typeface="Arial"/>
                <a:sym typeface="Aria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176" name="Google Shape;176;p27"/>
          <p:cNvSpPr txBox="1">
            <a:spLocks noGrp="1"/>
          </p:cNvSpPr>
          <p:nvPr>
            <p:ph type="body" idx="1"/>
          </p:nvPr>
        </p:nvSpPr>
        <p:spPr>
          <a:xfrm>
            <a:off x="571500" y="1712711"/>
            <a:ext cx="11045700" cy="4223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SzPts val="2000"/>
              <a:buNone/>
              <a:defRPr sz="2000">
                <a:solidFill>
                  <a:schemeClr val="lt1"/>
                </a:solidFill>
                <a:latin typeface="SimHei" panose="02010609060101010101" pitchFamily="49" charset="-122"/>
                <a:ea typeface="SimHei" panose="02010609060101010101" pitchFamily="49" charset="-122"/>
                <a:cs typeface="Arial"/>
                <a:sym typeface="Arial"/>
              </a:defRPr>
            </a:lvl1pPr>
            <a:lvl2pPr marL="914400" lvl="1" indent="-342900" rtl="0">
              <a:lnSpc>
                <a:spcPct val="100000"/>
              </a:lnSpc>
              <a:spcBef>
                <a:spcPts val="300"/>
              </a:spcBef>
              <a:spcAft>
                <a:spcPts val="0"/>
              </a:spcAft>
              <a:buSzPts val="1800"/>
              <a:buChar char="•"/>
              <a:defRPr>
                <a:solidFill>
                  <a:schemeClr val="lt1"/>
                </a:solidFill>
                <a:latin typeface="Arial"/>
                <a:ea typeface="Arial"/>
                <a:cs typeface="Arial"/>
                <a:sym typeface="Arial"/>
              </a:defRPr>
            </a:lvl2pPr>
            <a:lvl3pPr marL="1371600" lvl="2" indent="-317500" rtl="0">
              <a:lnSpc>
                <a:spcPct val="100000"/>
              </a:lnSpc>
              <a:spcBef>
                <a:spcPts val="300"/>
              </a:spcBef>
              <a:spcAft>
                <a:spcPts val="0"/>
              </a:spcAft>
              <a:buSzPts val="1400"/>
              <a:buChar char="•"/>
              <a:defRPr>
                <a:solidFill>
                  <a:schemeClr val="lt1"/>
                </a:solidFill>
                <a:latin typeface="Arial"/>
                <a:ea typeface="Arial"/>
                <a:cs typeface="Arial"/>
                <a:sym typeface="Arial"/>
              </a:defRPr>
            </a:lvl3pPr>
            <a:lvl4pPr marL="1828800" lvl="3" indent="-317500" rtl="0">
              <a:lnSpc>
                <a:spcPct val="100000"/>
              </a:lnSpc>
              <a:spcBef>
                <a:spcPts val="600"/>
              </a:spcBef>
              <a:spcAft>
                <a:spcPts val="0"/>
              </a:spcAft>
              <a:buSzPts val="1400"/>
              <a:buChar char="•"/>
              <a:defRPr>
                <a:solidFill>
                  <a:schemeClr val="lt1"/>
                </a:solidFill>
                <a:latin typeface="Arial"/>
                <a:ea typeface="Arial"/>
                <a:cs typeface="Arial"/>
                <a:sym typeface="Arial"/>
              </a:defRPr>
            </a:lvl4pPr>
            <a:lvl5pPr marL="2286000" lvl="4" indent="-228600" rtl="0">
              <a:lnSpc>
                <a:spcPct val="100000"/>
              </a:lnSpc>
              <a:spcBef>
                <a:spcPts val="600"/>
              </a:spcBef>
              <a:spcAft>
                <a:spcPts val="0"/>
              </a:spcAft>
              <a:buSzPts val="1400"/>
              <a:buNone/>
              <a:defRPr>
                <a:solidFill>
                  <a:schemeClr val="lt1"/>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dirty="0"/>
          </a:p>
        </p:txBody>
      </p:sp>
      <p:sp>
        <p:nvSpPr>
          <p:cNvPr id="177" name="Google Shape;177;p27"/>
          <p:cNvSpPr txBox="1">
            <a:spLocks noGrp="1"/>
          </p:cNvSpPr>
          <p:nvPr>
            <p:ph type="body" idx="2"/>
          </p:nvPr>
        </p:nvSpPr>
        <p:spPr>
          <a:xfrm>
            <a:off x="571500" y="1078991"/>
            <a:ext cx="11046000" cy="3291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SimHei" panose="02010609060101010101" pitchFamily="49" charset="-122"/>
                <a:ea typeface="SimHei" panose="02010609060101010101" pitchFamily="49" charset="-122"/>
                <a:cs typeface="Arial"/>
                <a:sym typeface="Arial"/>
              </a:defRPr>
            </a:lvl1pPr>
            <a:lvl2pPr marL="914400" lvl="1" indent="-228600" rtl="0">
              <a:spcBef>
                <a:spcPts val="0"/>
              </a:spcBef>
              <a:spcAft>
                <a:spcPts val="0"/>
              </a:spcAft>
              <a:buClr>
                <a:srgbClr val="FFFFFF"/>
              </a:buClr>
              <a:buSzPts val="1800"/>
              <a:buFont typeface="Arial"/>
              <a:buNone/>
              <a:defRPr sz="2000" b="1">
                <a:solidFill>
                  <a:srgbClr val="FFFFFF"/>
                </a:solidFill>
              </a:defRPr>
            </a:lvl2pPr>
            <a:lvl3pPr marL="1371600" lvl="2" indent="-228600" rtl="0">
              <a:spcBef>
                <a:spcPts val="300"/>
              </a:spcBef>
              <a:spcAft>
                <a:spcPts val="0"/>
              </a:spcAft>
              <a:buClr>
                <a:srgbClr val="FFFFFF"/>
              </a:buClr>
              <a:buSzPts val="1400"/>
              <a:buFont typeface="Arial"/>
              <a:buNone/>
              <a:defRPr sz="1900" b="1">
                <a:solidFill>
                  <a:srgbClr val="FFFFFF"/>
                </a:solidFill>
              </a:defRPr>
            </a:lvl3pPr>
            <a:lvl4pPr marL="1828800" lvl="3" indent="-228600" rtl="0">
              <a:spcBef>
                <a:spcPts val="600"/>
              </a:spcBef>
              <a:spcAft>
                <a:spcPts val="0"/>
              </a:spcAft>
              <a:buClr>
                <a:srgbClr val="FFFFFF"/>
              </a:buClr>
              <a:buSzPts val="1400"/>
              <a:buFont typeface="Arial"/>
              <a:buNone/>
              <a:defRPr sz="1600" b="1">
                <a:solidFill>
                  <a:srgbClr val="FFFFFF"/>
                </a:solidFill>
              </a:defRPr>
            </a:lvl4pPr>
            <a:lvl5pPr marL="2286000" lvl="4" indent="-228600" rtl="0">
              <a:spcBef>
                <a:spcPts val="600"/>
              </a:spcBef>
              <a:spcAft>
                <a:spcPts val="0"/>
              </a:spcAft>
              <a:buClr>
                <a:srgbClr val="FFFFFF"/>
              </a:buClr>
              <a:buSzPts val="1400"/>
              <a:buFont typeface="Arial"/>
              <a:buNone/>
              <a:defRPr sz="1600" b="1">
                <a:solidFill>
                  <a:srgbClr val="FFFFFF"/>
                </a:solidFill>
              </a:defRPr>
            </a:lvl5pPr>
            <a:lvl6pPr marL="2743200" lvl="5" indent="-228600" rtl="0">
              <a:spcBef>
                <a:spcPts val="600"/>
              </a:spcBef>
              <a:spcAft>
                <a:spcPts val="0"/>
              </a:spcAft>
              <a:buClr>
                <a:srgbClr val="FFFFFF"/>
              </a:buClr>
              <a:buSzPts val="1400"/>
              <a:buFont typeface="Arial"/>
              <a:buNone/>
              <a:defRPr sz="1600" b="1">
                <a:solidFill>
                  <a:srgbClr val="FFFFFF"/>
                </a:solidFill>
              </a:defRPr>
            </a:lvl6pPr>
            <a:lvl7pPr marL="3200400" lvl="6" indent="-228600" rtl="0">
              <a:spcBef>
                <a:spcPts val="0"/>
              </a:spcBef>
              <a:spcAft>
                <a:spcPts val="0"/>
              </a:spcAft>
              <a:buClr>
                <a:srgbClr val="FFFFFF"/>
              </a:buClr>
              <a:buSzPts val="1400"/>
              <a:buFont typeface="Arial"/>
              <a:buNone/>
              <a:defRPr sz="1600" b="1">
                <a:solidFill>
                  <a:srgbClr val="FFFFFF"/>
                </a:solidFill>
              </a:defRPr>
            </a:lvl7pPr>
            <a:lvl8pPr marL="3657600" lvl="7" indent="-228600" rtl="0">
              <a:spcBef>
                <a:spcPts val="0"/>
              </a:spcBef>
              <a:spcAft>
                <a:spcPts val="0"/>
              </a:spcAft>
              <a:buClr>
                <a:srgbClr val="FFFFFF"/>
              </a:buClr>
              <a:buSzPts val="1400"/>
              <a:buFont typeface="Arial"/>
              <a:buNone/>
              <a:defRPr sz="1600" b="1">
                <a:solidFill>
                  <a:srgbClr val="FFFFFF"/>
                </a:solidFill>
              </a:defRPr>
            </a:lvl8pPr>
            <a:lvl9pPr marL="4114800" lvl="8" indent="-228600" rtl="0">
              <a:spcBef>
                <a:spcPts val="0"/>
              </a:spcBef>
              <a:spcAft>
                <a:spcPts val="0"/>
              </a:spcAft>
              <a:buClr>
                <a:srgbClr val="FFFFFF"/>
              </a:buClr>
              <a:buSzPts val="1400"/>
              <a:buFont typeface="Arial"/>
              <a:buNone/>
              <a:defRPr sz="1600" b="1">
                <a:solidFill>
                  <a:srgbClr val="FFFFFF"/>
                </a:solidFill>
              </a:defRPr>
            </a:lvl9pPr>
          </a:lstStyle>
          <a:p>
            <a:endParaRPr dirty="0"/>
          </a:p>
        </p:txBody>
      </p:sp>
      <p:sp>
        <p:nvSpPr>
          <p:cNvPr id="178" name="Google Shape;178;p27"/>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AFB5BA"/>
              </a:buClr>
              <a:buSzPts val="1400"/>
              <a:buFont typeface="Arial"/>
              <a:buNone/>
              <a:defRPr sz="1100" b="0" i="0" u="none" strike="noStrike" cap="none">
                <a:solidFill>
                  <a:srgbClr val="AFB5BA"/>
                </a:solidFill>
                <a:latin typeface="SimHei" panose="02010609060101010101" pitchFamily="49" charset="-122"/>
                <a:ea typeface="SimHei" panose="02010609060101010101" pitchFamily="49" charset="-122"/>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Y Customer_Hero_A">
  <p:cSld name="Customer_Hero_A_2">
    <p:spTree>
      <p:nvGrpSpPr>
        <p:cNvPr id="1" name="Shape 179"/>
        <p:cNvGrpSpPr/>
        <p:nvPr/>
      </p:nvGrpSpPr>
      <p:grpSpPr>
        <a:xfrm>
          <a:off x="0" y="0"/>
          <a:ext cx="0" cy="0"/>
          <a:chOff x="0" y="0"/>
          <a:chExt cx="0" cy="0"/>
        </a:xfrm>
      </p:grpSpPr>
      <p:sp>
        <p:nvSpPr>
          <p:cNvPr id="180" name="Google Shape;180;p28"/>
          <p:cNvSpPr/>
          <p:nvPr/>
        </p:nvSpPr>
        <p:spPr>
          <a:xfrm>
            <a:off x="-2" y="0"/>
            <a:ext cx="12188700" cy="6858000"/>
          </a:xfrm>
          <a:prstGeom prst="rect">
            <a:avLst/>
          </a:prstGeom>
          <a:solidFill>
            <a:srgbClr val="E7E7E7"/>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dirty="0">
              <a:solidFill>
                <a:schemeClr val="lt1"/>
              </a:solidFill>
              <a:latin typeface="SimHei" panose="02010609060101010101" pitchFamily="49" charset="-122"/>
              <a:ea typeface="SimHei" panose="02010609060101010101" pitchFamily="49" charset="-122"/>
              <a:cs typeface="Arial"/>
              <a:sym typeface="Arial"/>
            </a:endParaRPr>
          </a:p>
        </p:txBody>
      </p:sp>
      <p:sp>
        <p:nvSpPr>
          <p:cNvPr id="181" name="Google Shape;181;p28"/>
          <p:cNvSpPr/>
          <p:nvPr/>
        </p:nvSpPr>
        <p:spPr>
          <a:xfrm rot="10800000" flipH="1">
            <a:off x="9774057" y="84"/>
            <a:ext cx="2414700" cy="6857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b="1" dirty="0">
              <a:solidFill>
                <a:schemeClr val="lt2"/>
              </a:solidFill>
              <a:latin typeface="SimHei" panose="02010609060101010101" pitchFamily="49" charset="-122"/>
              <a:ea typeface="SimHei" panose="02010609060101010101" pitchFamily="49" charset="-122"/>
              <a:cs typeface="Arial"/>
              <a:sym typeface="Arial"/>
            </a:endParaRPr>
          </a:p>
        </p:txBody>
      </p:sp>
      <p:sp>
        <p:nvSpPr>
          <p:cNvPr id="182" name="Google Shape;182;p28"/>
          <p:cNvSpPr/>
          <p:nvPr/>
        </p:nvSpPr>
        <p:spPr>
          <a:xfrm>
            <a:off x="-1" y="-4859"/>
            <a:ext cx="12188700" cy="2432100"/>
          </a:xfrm>
          <a:prstGeom prst="rect">
            <a:avLst/>
          </a:prstGeom>
          <a:solidFill>
            <a:schemeClr val="dk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dirty="0">
              <a:solidFill>
                <a:schemeClr val="lt1"/>
              </a:solidFill>
              <a:latin typeface="SimHei" panose="02010609060101010101" pitchFamily="49" charset="-122"/>
              <a:ea typeface="SimHei" panose="02010609060101010101" pitchFamily="49" charset="-122"/>
              <a:cs typeface="Arial"/>
              <a:sym typeface="Arial"/>
            </a:endParaRPr>
          </a:p>
        </p:txBody>
      </p:sp>
      <p:sp>
        <p:nvSpPr>
          <p:cNvPr id="183" name="Google Shape;183;p28"/>
          <p:cNvSpPr txBox="1">
            <a:spLocks noGrp="1"/>
          </p:cNvSpPr>
          <p:nvPr>
            <p:ph type="title"/>
          </p:nvPr>
        </p:nvSpPr>
        <p:spPr>
          <a:xfrm>
            <a:off x="652269" y="2829303"/>
            <a:ext cx="90042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SzPts val="1400"/>
              <a:buNone/>
              <a:defRPr sz="32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dirty="0"/>
          </a:p>
        </p:txBody>
      </p:sp>
      <p:sp>
        <p:nvSpPr>
          <p:cNvPr id="184" name="Google Shape;184;p28"/>
          <p:cNvSpPr txBox="1">
            <a:spLocks noGrp="1"/>
          </p:cNvSpPr>
          <p:nvPr>
            <p:ph type="body" idx="1"/>
          </p:nvPr>
        </p:nvSpPr>
        <p:spPr>
          <a:xfrm>
            <a:off x="697287" y="4404281"/>
            <a:ext cx="4251900" cy="21012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chemeClr val="accent2"/>
                </a:solidFill>
                <a:latin typeface="Arial"/>
                <a:ea typeface="Arial"/>
                <a:cs typeface="Arial"/>
                <a:sym typeface="Arial"/>
              </a:defRPr>
            </a:lvl4pPr>
            <a:lvl5pPr marL="2286000" marR="0" lvl="4" indent="-228600" rtl="0">
              <a:spcBef>
                <a:spcPts val="2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85" name="Google Shape;185;p28"/>
          <p:cNvSpPr txBox="1">
            <a:spLocks noGrp="1"/>
          </p:cNvSpPr>
          <p:nvPr>
            <p:ph type="body" idx="2"/>
          </p:nvPr>
        </p:nvSpPr>
        <p:spPr>
          <a:xfrm>
            <a:off x="2376600" y="-4850"/>
            <a:ext cx="9004200" cy="2432100"/>
          </a:xfrm>
          <a:prstGeom prst="rect">
            <a:avLst/>
          </a:prstGeom>
          <a:gradFill>
            <a:gsLst>
              <a:gs pos="0">
                <a:schemeClr val="dk2"/>
              </a:gs>
              <a:gs pos="58999">
                <a:schemeClr val="dk2"/>
              </a:gs>
              <a:gs pos="100000">
                <a:srgbClr val="19325C">
                  <a:alpha val="0"/>
                </a:srgbClr>
              </a:gs>
            </a:gsLst>
            <a:lin ang="0" scaled="0"/>
          </a:gradFill>
          <a:ln>
            <a:noFill/>
          </a:ln>
        </p:spPr>
        <p:txBody>
          <a:bodyPr spcFirstLastPara="1" wrap="square" lIns="91425" tIns="91425" rIns="91425" bIns="91425" anchor="ctr" anchorCtr="0">
            <a:noAutofit/>
          </a:bodyPr>
          <a:lstStyle>
            <a:lvl1pPr marL="457200" marR="0" lvl="0" indent="-228600" algn="l" rtl="0">
              <a:lnSpc>
                <a:spcPct val="90000"/>
              </a:lnSpc>
              <a:spcBef>
                <a:spcPts val="0"/>
              </a:spcBef>
              <a:spcAft>
                <a:spcPts val="0"/>
              </a:spcAft>
              <a:buClr>
                <a:srgbClr val="7F7F7F"/>
              </a:buClr>
              <a:buSzPts val="2000"/>
              <a:buFont typeface="Arial"/>
              <a:buNone/>
              <a:defRPr sz="24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914400" marR="0" lvl="1" indent="-228600" algn="l" rtl="0">
              <a:spcBef>
                <a:spcPts val="400"/>
              </a:spcBef>
              <a:spcAft>
                <a:spcPts val="0"/>
              </a:spcAft>
              <a:buClr>
                <a:schemeClr val="accent2"/>
              </a:buClr>
              <a:buSzPts val="1800"/>
              <a:buFont typeface="Arial"/>
              <a:buNone/>
              <a:defRPr sz="1600" b="0" i="0" u="none" strike="noStrike" cap="none">
                <a:solidFill>
                  <a:schemeClr val="lt1"/>
                </a:solidFill>
                <a:latin typeface="Arial"/>
                <a:ea typeface="Arial"/>
                <a:cs typeface="Arial"/>
                <a:sym typeface="Arial"/>
              </a:defRPr>
            </a:lvl2pPr>
            <a:lvl3pPr marL="1371600" marR="0" lvl="2" indent="-330200" algn="l" rtl="0">
              <a:spcBef>
                <a:spcPts val="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86" name="Google Shape;186;p28"/>
          <p:cNvSpPr/>
          <p:nvPr/>
        </p:nvSpPr>
        <p:spPr>
          <a:xfrm rot="10800000" flipH="1">
            <a:off x="550808" y="924065"/>
            <a:ext cx="1725600" cy="17304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endParaRPr sz="1800" b="1" dirty="0">
              <a:solidFill>
                <a:schemeClr val="lt2"/>
              </a:solidFill>
              <a:latin typeface="SimHei" panose="02010609060101010101" pitchFamily="49" charset="-122"/>
              <a:ea typeface="SimHei" panose="02010609060101010101" pitchFamily="49" charset="-122"/>
              <a:cs typeface="Arial"/>
              <a:sym typeface="Arial"/>
            </a:endParaRPr>
          </a:p>
        </p:txBody>
      </p:sp>
      <p:sp>
        <p:nvSpPr>
          <p:cNvPr id="187" name="Google Shape;187;p28"/>
          <p:cNvSpPr>
            <a:spLocks noGrp="1"/>
          </p:cNvSpPr>
          <p:nvPr>
            <p:ph type="pic" idx="3"/>
          </p:nvPr>
        </p:nvSpPr>
        <p:spPr>
          <a:xfrm>
            <a:off x="527633" y="914400"/>
            <a:ext cx="1755900" cy="1737300"/>
          </a:xfrm>
          <a:prstGeom prst="roundRect">
            <a:avLst>
              <a:gd name="adj" fmla="val 10903"/>
            </a:avLst>
          </a:prstGeom>
          <a:solidFill>
            <a:schemeClr val="lt1"/>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88" name="Google Shape;188;p28"/>
          <p:cNvSpPr txBox="1">
            <a:spLocks noGrp="1"/>
          </p:cNvSpPr>
          <p:nvPr>
            <p:ph type="body" idx="4"/>
          </p:nvPr>
        </p:nvSpPr>
        <p:spPr>
          <a:xfrm>
            <a:off x="5302760" y="4395125"/>
            <a:ext cx="4251900" cy="21234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rgbClr val="7C868D"/>
                </a:solidFill>
                <a:latin typeface="SimHei" panose="02010609060101010101" pitchFamily="49" charset="-122"/>
                <a:ea typeface="SimHei" panose="02010609060101010101" pitchFamily="49" charset="-122"/>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rgbClr val="7C868D"/>
                </a:solidFill>
                <a:latin typeface="Arial"/>
                <a:ea typeface="Arial"/>
                <a:cs typeface="Arial"/>
                <a:sym typeface="Arial"/>
              </a:defRPr>
            </a:lvl4pPr>
            <a:lvl5pPr marL="2286000" marR="0" lvl="4" indent="-228600" rtl="0">
              <a:lnSpc>
                <a:spcPct val="90000"/>
              </a:lnSpc>
              <a:spcBef>
                <a:spcPts val="1000"/>
              </a:spcBef>
              <a:spcAft>
                <a:spcPts val="0"/>
              </a:spcAft>
              <a:buSzPts val="1400"/>
              <a:buNone/>
              <a:defRPr sz="1600" b="0" i="0" u="none" strike="noStrike" cap="none">
                <a:solidFill>
                  <a:srgbClr val="7C868D"/>
                </a:solidFill>
                <a:latin typeface="Arial"/>
                <a:ea typeface="Arial"/>
                <a:cs typeface="Arial"/>
                <a:sym typeface="Arial"/>
              </a:defRPr>
            </a:lvl5pPr>
            <a:lvl6pPr marL="2743200" marR="0" lvl="5"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189" name="Google Shape;189;p28" descr="Salesforce Logo.png"/>
          <p:cNvPicPr preferRelativeResize="0"/>
          <p:nvPr/>
        </p:nvPicPr>
        <p:blipFill rotWithShape="1">
          <a:blip r:embed="rId2">
            <a:alphaModFix/>
          </a:blip>
          <a:srcRect/>
          <a:stretch/>
        </p:blipFill>
        <p:spPr>
          <a:xfrm>
            <a:off x="11317542" y="6170938"/>
            <a:ext cx="627600" cy="439200"/>
          </a:xfrm>
          <a:prstGeom prst="rect">
            <a:avLst/>
          </a:prstGeom>
          <a:noFill/>
          <a:ln>
            <a:noFill/>
          </a:ln>
        </p:spPr>
      </p:pic>
      <p:sp>
        <p:nvSpPr>
          <p:cNvPr id="190" name="Google Shape;190;p28"/>
          <p:cNvSpPr txBox="1">
            <a:spLocks noGrp="1"/>
          </p:cNvSpPr>
          <p:nvPr>
            <p:ph type="body" idx="5"/>
          </p:nvPr>
        </p:nvSpPr>
        <p:spPr>
          <a:xfrm>
            <a:off x="548786"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SimHei" panose="02010609060101010101" pitchFamily="49" charset="-122"/>
                <a:ea typeface="SimHei" panose="02010609060101010101" pitchFamily="49" charset="-122"/>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91" name="Google Shape;191;p28"/>
          <p:cNvSpPr txBox="1">
            <a:spLocks noGrp="1"/>
          </p:cNvSpPr>
          <p:nvPr>
            <p:ph type="body" idx="6"/>
          </p:nvPr>
        </p:nvSpPr>
        <p:spPr>
          <a:xfrm>
            <a:off x="5161679"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SimHei" panose="02010609060101010101" pitchFamily="49" charset="-122"/>
                <a:ea typeface="SimHei" panose="02010609060101010101" pitchFamily="49" charset="-122"/>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X Customer_Hero_B">
  <p:cSld name="Customer_Hero_A_2_1">
    <p:spTree>
      <p:nvGrpSpPr>
        <p:cNvPr id="1" name="Shape 192"/>
        <p:cNvGrpSpPr/>
        <p:nvPr/>
      </p:nvGrpSpPr>
      <p:grpSpPr>
        <a:xfrm>
          <a:off x="0" y="0"/>
          <a:ext cx="0" cy="0"/>
          <a:chOff x="0" y="0"/>
          <a:chExt cx="0" cy="0"/>
        </a:xfrm>
      </p:grpSpPr>
      <p:sp>
        <p:nvSpPr>
          <p:cNvPr id="193" name="Google Shape;193;p29"/>
          <p:cNvSpPr/>
          <p:nvPr/>
        </p:nvSpPr>
        <p:spPr>
          <a:xfrm>
            <a:off x="-2" y="0"/>
            <a:ext cx="12188700" cy="6858000"/>
          </a:xfrm>
          <a:prstGeom prst="rect">
            <a:avLst/>
          </a:prstGeom>
          <a:solidFill>
            <a:srgbClr val="E7E7E7"/>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dirty="0">
              <a:solidFill>
                <a:schemeClr val="lt1"/>
              </a:solidFill>
              <a:latin typeface="SimHei" panose="02010609060101010101" pitchFamily="49" charset="-122"/>
              <a:ea typeface="SimHei" panose="02010609060101010101" pitchFamily="49" charset="-122"/>
              <a:cs typeface="Arial"/>
              <a:sym typeface="Arial"/>
            </a:endParaRPr>
          </a:p>
        </p:txBody>
      </p:sp>
      <p:sp>
        <p:nvSpPr>
          <p:cNvPr id="194" name="Google Shape;194;p29"/>
          <p:cNvSpPr/>
          <p:nvPr/>
        </p:nvSpPr>
        <p:spPr>
          <a:xfrm rot="10800000" flipH="1">
            <a:off x="9774057" y="84"/>
            <a:ext cx="2414700" cy="6857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b="1" dirty="0">
              <a:solidFill>
                <a:schemeClr val="lt2"/>
              </a:solidFill>
              <a:latin typeface="SimHei" panose="02010609060101010101" pitchFamily="49" charset="-122"/>
              <a:ea typeface="SimHei" panose="02010609060101010101" pitchFamily="49" charset="-122"/>
              <a:cs typeface="Arial"/>
              <a:sym typeface="Arial"/>
            </a:endParaRPr>
          </a:p>
        </p:txBody>
      </p:sp>
      <p:sp>
        <p:nvSpPr>
          <p:cNvPr id="195" name="Google Shape;195;p29"/>
          <p:cNvSpPr/>
          <p:nvPr/>
        </p:nvSpPr>
        <p:spPr>
          <a:xfrm>
            <a:off x="-1" y="-4859"/>
            <a:ext cx="12188700" cy="2432100"/>
          </a:xfrm>
          <a:prstGeom prst="rect">
            <a:avLst/>
          </a:prstGeom>
          <a:solidFill>
            <a:schemeClr val="dk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dirty="0">
              <a:solidFill>
                <a:schemeClr val="lt1"/>
              </a:solidFill>
              <a:latin typeface="SimHei" panose="02010609060101010101" pitchFamily="49" charset="-122"/>
              <a:ea typeface="SimHei" panose="02010609060101010101" pitchFamily="49" charset="-122"/>
              <a:cs typeface="Arial"/>
              <a:sym typeface="Arial"/>
            </a:endParaRPr>
          </a:p>
        </p:txBody>
      </p:sp>
      <p:sp>
        <p:nvSpPr>
          <p:cNvPr id="196" name="Google Shape;196;p29"/>
          <p:cNvSpPr txBox="1">
            <a:spLocks noGrp="1"/>
          </p:cNvSpPr>
          <p:nvPr>
            <p:ph type="title"/>
          </p:nvPr>
        </p:nvSpPr>
        <p:spPr>
          <a:xfrm>
            <a:off x="652269" y="2829303"/>
            <a:ext cx="90042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SzPts val="1400"/>
              <a:buNone/>
              <a:defRPr sz="32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dirty="0"/>
          </a:p>
        </p:txBody>
      </p:sp>
      <p:sp>
        <p:nvSpPr>
          <p:cNvPr id="197" name="Google Shape;197;p29"/>
          <p:cNvSpPr txBox="1">
            <a:spLocks noGrp="1"/>
          </p:cNvSpPr>
          <p:nvPr>
            <p:ph type="body" idx="1"/>
          </p:nvPr>
        </p:nvSpPr>
        <p:spPr>
          <a:xfrm>
            <a:off x="697287" y="4404281"/>
            <a:ext cx="4251900" cy="21012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chemeClr val="accent2"/>
                </a:solidFill>
                <a:latin typeface="Arial"/>
                <a:ea typeface="Arial"/>
                <a:cs typeface="Arial"/>
                <a:sym typeface="Arial"/>
              </a:defRPr>
            </a:lvl4pPr>
            <a:lvl5pPr marL="2286000" marR="0" lvl="4" indent="-228600" rtl="0">
              <a:spcBef>
                <a:spcPts val="2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98" name="Google Shape;198;p29"/>
          <p:cNvSpPr/>
          <p:nvPr/>
        </p:nvSpPr>
        <p:spPr>
          <a:xfrm rot="10800000" flipH="1">
            <a:off x="550808" y="924065"/>
            <a:ext cx="1725600" cy="17304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endParaRPr sz="1800" b="1" dirty="0">
              <a:solidFill>
                <a:schemeClr val="lt2"/>
              </a:solidFill>
              <a:latin typeface="SimHei" panose="02010609060101010101" pitchFamily="49" charset="-122"/>
              <a:ea typeface="SimHei" panose="02010609060101010101" pitchFamily="49" charset="-122"/>
              <a:cs typeface="Arial"/>
              <a:sym typeface="Arial"/>
            </a:endParaRPr>
          </a:p>
        </p:txBody>
      </p:sp>
      <p:sp>
        <p:nvSpPr>
          <p:cNvPr id="199" name="Google Shape;199;p29"/>
          <p:cNvSpPr>
            <a:spLocks noGrp="1"/>
          </p:cNvSpPr>
          <p:nvPr>
            <p:ph type="pic" idx="2"/>
          </p:nvPr>
        </p:nvSpPr>
        <p:spPr>
          <a:xfrm>
            <a:off x="527633" y="914400"/>
            <a:ext cx="1755900" cy="1737300"/>
          </a:xfrm>
          <a:prstGeom prst="roundRect">
            <a:avLst>
              <a:gd name="adj" fmla="val 10903"/>
            </a:avLst>
          </a:prstGeom>
          <a:solidFill>
            <a:schemeClr val="lt1"/>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200" name="Google Shape;200;p29"/>
          <p:cNvSpPr txBox="1">
            <a:spLocks noGrp="1"/>
          </p:cNvSpPr>
          <p:nvPr>
            <p:ph type="body" idx="3"/>
          </p:nvPr>
        </p:nvSpPr>
        <p:spPr>
          <a:xfrm>
            <a:off x="5302760" y="4395125"/>
            <a:ext cx="4251900" cy="21234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rgbClr val="7C868D"/>
                </a:solidFill>
                <a:latin typeface="SimHei" panose="02010609060101010101" pitchFamily="49" charset="-122"/>
                <a:ea typeface="SimHei" panose="02010609060101010101" pitchFamily="49" charset="-122"/>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rgbClr val="7C868D"/>
                </a:solidFill>
                <a:latin typeface="Arial"/>
                <a:ea typeface="Arial"/>
                <a:cs typeface="Arial"/>
                <a:sym typeface="Arial"/>
              </a:defRPr>
            </a:lvl4pPr>
            <a:lvl5pPr marL="2286000" marR="0" lvl="4" indent="-228600" rtl="0">
              <a:lnSpc>
                <a:spcPct val="90000"/>
              </a:lnSpc>
              <a:spcBef>
                <a:spcPts val="1000"/>
              </a:spcBef>
              <a:spcAft>
                <a:spcPts val="0"/>
              </a:spcAft>
              <a:buSzPts val="1400"/>
              <a:buNone/>
              <a:defRPr sz="1600" b="0" i="0" u="none" strike="noStrike" cap="none">
                <a:solidFill>
                  <a:srgbClr val="7C868D"/>
                </a:solidFill>
                <a:latin typeface="Arial"/>
                <a:ea typeface="Arial"/>
                <a:cs typeface="Arial"/>
                <a:sym typeface="Arial"/>
              </a:defRPr>
            </a:lvl5pPr>
            <a:lvl6pPr marL="2743200" marR="0" lvl="5"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201" name="Google Shape;201;p29" descr="Salesforce Logo.png"/>
          <p:cNvPicPr preferRelativeResize="0"/>
          <p:nvPr/>
        </p:nvPicPr>
        <p:blipFill rotWithShape="1">
          <a:blip r:embed="rId2">
            <a:alphaModFix/>
          </a:blip>
          <a:srcRect/>
          <a:stretch/>
        </p:blipFill>
        <p:spPr>
          <a:xfrm>
            <a:off x="11317542" y="6170938"/>
            <a:ext cx="627600" cy="439200"/>
          </a:xfrm>
          <a:prstGeom prst="rect">
            <a:avLst/>
          </a:prstGeom>
          <a:noFill/>
          <a:ln>
            <a:noFill/>
          </a:ln>
        </p:spPr>
      </p:pic>
      <p:sp>
        <p:nvSpPr>
          <p:cNvPr id="202" name="Google Shape;202;p29"/>
          <p:cNvSpPr txBox="1">
            <a:spLocks noGrp="1"/>
          </p:cNvSpPr>
          <p:nvPr>
            <p:ph type="body" idx="4"/>
          </p:nvPr>
        </p:nvSpPr>
        <p:spPr>
          <a:xfrm>
            <a:off x="548786"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SimHei" panose="02010609060101010101" pitchFamily="49" charset="-122"/>
                <a:ea typeface="SimHei" panose="02010609060101010101" pitchFamily="49" charset="-122"/>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203" name="Google Shape;203;p29"/>
          <p:cNvSpPr txBox="1">
            <a:spLocks noGrp="1"/>
          </p:cNvSpPr>
          <p:nvPr>
            <p:ph type="body" idx="5"/>
          </p:nvPr>
        </p:nvSpPr>
        <p:spPr>
          <a:xfrm>
            <a:off x="5161679"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SimHei" panose="02010609060101010101" pitchFamily="49" charset="-122"/>
                <a:ea typeface="SimHei" panose="02010609060101010101" pitchFamily="49" charset="-122"/>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z">
  <p:cSld name="Customer_Hero_B">
    <p:spTree>
      <p:nvGrpSpPr>
        <p:cNvPr id="1" name="Shape 204"/>
        <p:cNvGrpSpPr/>
        <p:nvPr/>
      </p:nvGrpSpPr>
      <p:grpSpPr>
        <a:xfrm>
          <a:off x="0" y="0"/>
          <a:ext cx="0" cy="0"/>
          <a:chOff x="0" y="0"/>
          <a:chExt cx="0" cy="0"/>
        </a:xfrm>
      </p:grpSpPr>
      <p:sp>
        <p:nvSpPr>
          <p:cNvPr id="205" name="Google Shape;205;p30"/>
          <p:cNvSpPr>
            <a:spLocks noGrp="1"/>
          </p:cNvSpPr>
          <p:nvPr>
            <p:ph type="pic" idx="2"/>
          </p:nvPr>
        </p:nvSpPr>
        <p:spPr>
          <a:xfrm>
            <a:off x="0" y="0"/>
            <a:ext cx="12204300" cy="3508500"/>
          </a:xfrm>
          <a:prstGeom prst="rect">
            <a:avLst/>
          </a:prstGeom>
          <a:solidFill>
            <a:schemeClr val="accent2"/>
          </a:solidFill>
          <a:ln>
            <a:noFill/>
          </a:ln>
        </p:spPr>
        <p:txBody>
          <a:bodyPr spcFirstLastPara="1" wrap="square" lIns="91425" tIns="91425" rIns="91425" bIns="91425" anchor="ctr" anchorCtr="0">
            <a:noAutofit/>
          </a:bodyPr>
          <a:lstStyle>
            <a:lvl1pPr marL="0" marR="0" lvl="0" indent="0" algn="ctr" rtl="0">
              <a:spcBef>
                <a:spcPts val="1200"/>
              </a:spcBef>
              <a:spcAft>
                <a:spcPts val="0"/>
              </a:spcAft>
              <a:buClr>
                <a:srgbClr val="7F7F7F"/>
              </a:buClr>
              <a:buSzPts val="1400"/>
              <a:buFont typeface="Arial"/>
              <a:buNone/>
              <a:defRPr sz="20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grpSp>
        <p:nvGrpSpPr>
          <p:cNvPr id="206" name="Google Shape;206;p30"/>
          <p:cNvGrpSpPr/>
          <p:nvPr/>
        </p:nvGrpSpPr>
        <p:grpSpPr>
          <a:xfrm>
            <a:off x="667503" y="2862023"/>
            <a:ext cx="1586400" cy="1341600"/>
            <a:chOff x="667503" y="2286290"/>
            <a:chExt cx="1586400" cy="1341600"/>
          </a:xfrm>
        </p:grpSpPr>
        <p:sp>
          <p:nvSpPr>
            <p:cNvPr id="207" name="Google Shape;207;p30"/>
            <p:cNvSpPr/>
            <p:nvPr/>
          </p:nvSpPr>
          <p:spPr>
            <a:xfrm rot="10800000">
              <a:off x="667503" y="2286290"/>
              <a:ext cx="1586400" cy="1341600"/>
            </a:xfrm>
            <a:custGeom>
              <a:avLst/>
              <a:gdLst/>
              <a:ahLst/>
              <a:cxnLst/>
              <a:rect l="l" t="t" r="r" b="b"/>
              <a:pathLst>
                <a:path w="120000" h="120000" extrusionOk="0">
                  <a:moveTo>
                    <a:pt x="112056" y="119999"/>
                  </a:moveTo>
                  <a:lnTo>
                    <a:pt x="7943" y="119999"/>
                  </a:lnTo>
                  <a:cubicBezTo>
                    <a:pt x="3556" y="119999"/>
                    <a:pt x="0" y="115795"/>
                    <a:pt x="0" y="110608"/>
                  </a:cubicBezTo>
                  <a:lnTo>
                    <a:pt x="0" y="33959"/>
                  </a:lnTo>
                  <a:cubicBezTo>
                    <a:pt x="0" y="28772"/>
                    <a:pt x="3556" y="24567"/>
                    <a:pt x="7943" y="24567"/>
                  </a:cubicBezTo>
                  <a:lnTo>
                    <a:pt x="44513" y="24567"/>
                  </a:lnTo>
                  <a:lnTo>
                    <a:pt x="60000" y="0"/>
                  </a:lnTo>
                  <a:lnTo>
                    <a:pt x="75485" y="24567"/>
                  </a:lnTo>
                  <a:lnTo>
                    <a:pt x="112056" y="24567"/>
                  </a:lnTo>
                  <a:cubicBezTo>
                    <a:pt x="116443" y="24567"/>
                    <a:pt x="120000" y="28772"/>
                    <a:pt x="120000" y="33959"/>
                  </a:cubicBezTo>
                  <a:lnTo>
                    <a:pt x="120000" y="110608"/>
                  </a:lnTo>
                  <a:cubicBezTo>
                    <a:pt x="120000" y="115795"/>
                    <a:pt x="116443" y="119999"/>
                    <a:pt x="112056" y="119999"/>
                  </a:cubicBezTo>
                  <a:close/>
                </a:path>
              </a:pathLst>
            </a:custGeom>
            <a:solidFill>
              <a:schemeClr val="lt1"/>
            </a:solidFill>
            <a:ln>
              <a:noFill/>
            </a:ln>
            <a:effectLst>
              <a:outerShdw blurRad="387350" dist="50800" dir="5400000" sx="104000" sy="104000" algn="ctr" rotWithShape="0">
                <a:srgbClr val="000000">
                  <a:alpha val="17650"/>
                </a:srgbClr>
              </a:outerShdw>
            </a:effectLst>
          </p:spPr>
          <p:txBody>
            <a:bodyPr spcFirstLastPara="1" wrap="square" lIns="0" tIns="0" rIns="0" bIns="0" anchor="ctr" anchorCtr="0">
              <a:noAutofit/>
            </a:bodyPr>
            <a:lstStyle/>
            <a:p>
              <a:pPr marL="0" marR="0" lvl="0" indent="0" algn="ctr" rtl="0">
                <a:spcBef>
                  <a:spcPts val="0"/>
                </a:spcBef>
                <a:spcAft>
                  <a:spcPts val="0"/>
                </a:spcAft>
                <a:buClr>
                  <a:srgbClr val="7F7F7F"/>
                </a:buClr>
                <a:buFont typeface="Arial"/>
                <a:buNone/>
              </a:pPr>
              <a:endParaRPr sz="2000" dirty="0">
                <a:solidFill>
                  <a:schemeClr val="lt1"/>
                </a:solidFill>
                <a:latin typeface="SimHei" panose="02010609060101010101" pitchFamily="49" charset="-122"/>
                <a:ea typeface="SimHei" panose="02010609060101010101" pitchFamily="49" charset="-122"/>
                <a:cs typeface="Arial"/>
                <a:sym typeface="Arial"/>
              </a:endParaRPr>
            </a:p>
          </p:txBody>
        </p:sp>
        <p:sp>
          <p:nvSpPr>
            <p:cNvPr id="208" name="Google Shape;208;p30"/>
            <p:cNvSpPr/>
            <p:nvPr/>
          </p:nvSpPr>
          <p:spPr>
            <a:xfrm rot="10800000">
              <a:off x="667503" y="2286290"/>
              <a:ext cx="1586400" cy="1341600"/>
            </a:xfrm>
            <a:custGeom>
              <a:avLst/>
              <a:gdLst/>
              <a:ahLst/>
              <a:cxnLst/>
              <a:rect l="l" t="t" r="r" b="b"/>
              <a:pathLst>
                <a:path w="120000" h="120000" extrusionOk="0">
                  <a:moveTo>
                    <a:pt x="112056" y="119999"/>
                  </a:moveTo>
                  <a:lnTo>
                    <a:pt x="7943" y="119999"/>
                  </a:lnTo>
                  <a:cubicBezTo>
                    <a:pt x="3556" y="119999"/>
                    <a:pt x="0" y="115795"/>
                    <a:pt x="0" y="110608"/>
                  </a:cubicBezTo>
                  <a:lnTo>
                    <a:pt x="0" y="33959"/>
                  </a:lnTo>
                  <a:cubicBezTo>
                    <a:pt x="0" y="28772"/>
                    <a:pt x="3556" y="24567"/>
                    <a:pt x="7943" y="24567"/>
                  </a:cubicBezTo>
                  <a:lnTo>
                    <a:pt x="44513" y="24567"/>
                  </a:lnTo>
                  <a:lnTo>
                    <a:pt x="60000" y="0"/>
                  </a:lnTo>
                  <a:lnTo>
                    <a:pt x="75485" y="24567"/>
                  </a:lnTo>
                  <a:lnTo>
                    <a:pt x="112056" y="24567"/>
                  </a:lnTo>
                  <a:cubicBezTo>
                    <a:pt x="116443" y="24567"/>
                    <a:pt x="120000" y="28772"/>
                    <a:pt x="120000" y="33959"/>
                  </a:cubicBezTo>
                  <a:lnTo>
                    <a:pt x="120000" y="110608"/>
                  </a:lnTo>
                  <a:cubicBezTo>
                    <a:pt x="120000" y="115795"/>
                    <a:pt x="116443" y="119999"/>
                    <a:pt x="112056" y="119999"/>
                  </a:cubicBezTo>
                  <a:close/>
                </a:path>
              </a:pathLst>
            </a:custGeom>
            <a:solidFill>
              <a:schemeClr val="lt1"/>
            </a:solidFill>
            <a:ln>
              <a:noFill/>
            </a:ln>
            <a:effectLst>
              <a:outerShdw blurRad="387350" dist="50800" dir="5400000" sx="104000" sy="104000" algn="ctr" rotWithShape="0">
                <a:srgbClr val="000000">
                  <a:alpha val="17650"/>
                </a:srgbClr>
              </a:outerShdw>
            </a:effectLst>
          </p:spPr>
          <p:txBody>
            <a:bodyPr spcFirstLastPara="1" wrap="square" lIns="0" tIns="0" rIns="0" bIns="0" anchor="ctr" anchorCtr="0">
              <a:noAutofit/>
            </a:bodyPr>
            <a:lstStyle/>
            <a:p>
              <a:pPr marL="0" marR="0" lvl="0" indent="0" algn="ctr" rtl="0">
                <a:spcBef>
                  <a:spcPts val="0"/>
                </a:spcBef>
                <a:spcAft>
                  <a:spcPts val="0"/>
                </a:spcAft>
                <a:buClr>
                  <a:srgbClr val="7F7F7F"/>
                </a:buClr>
                <a:buFont typeface="Arial"/>
                <a:buNone/>
              </a:pPr>
              <a:endParaRPr sz="2000" dirty="0">
                <a:solidFill>
                  <a:schemeClr val="lt1"/>
                </a:solidFill>
                <a:latin typeface="SimHei" panose="02010609060101010101" pitchFamily="49" charset="-122"/>
                <a:ea typeface="SimHei" panose="02010609060101010101" pitchFamily="49" charset="-122"/>
                <a:cs typeface="Arial"/>
                <a:sym typeface="Arial"/>
              </a:endParaRPr>
            </a:p>
          </p:txBody>
        </p:sp>
      </p:grpSp>
      <p:sp>
        <p:nvSpPr>
          <p:cNvPr id="209" name="Google Shape;209;p30"/>
          <p:cNvSpPr>
            <a:spLocks noGrp="1"/>
          </p:cNvSpPr>
          <p:nvPr>
            <p:ph type="pic" idx="3"/>
          </p:nvPr>
        </p:nvSpPr>
        <p:spPr>
          <a:xfrm>
            <a:off x="678355" y="2846717"/>
            <a:ext cx="1586700" cy="1106700"/>
          </a:xfrm>
          <a:prstGeom prst="roundRect">
            <a:avLst>
              <a:gd name="adj" fmla="val 15719"/>
            </a:avLst>
          </a:prstGeom>
          <a:solidFill>
            <a:srgbClr val="FFFFFF"/>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SimHei" panose="02010609060101010101" pitchFamily="49" charset="-122"/>
                <a:ea typeface="SimHei" panose="02010609060101010101" pitchFamily="49" charset="-122"/>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210" name="Google Shape;210;p30"/>
          <p:cNvSpPr txBox="1">
            <a:spLocks noGrp="1"/>
          </p:cNvSpPr>
          <p:nvPr>
            <p:ph type="title"/>
          </p:nvPr>
        </p:nvSpPr>
        <p:spPr>
          <a:xfrm>
            <a:off x="576072" y="3922776"/>
            <a:ext cx="110460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1400"/>
              <a:buNone/>
              <a:defRPr sz="2800" b="0" i="0" u="none" strike="noStrike" cap="none">
                <a:solidFill>
                  <a:schemeClr val="dk2"/>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dirty="0"/>
          </a:p>
        </p:txBody>
      </p:sp>
      <p:sp>
        <p:nvSpPr>
          <p:cNvPr id="211" name="Google Shape;211;p30"/>
          <p:cNvSpPr txBox="1">
            <a:spLocks noGrp="1"/>
          </p:cNvSpPr>
          <p:nvPr>
            <p:ph type="body" idx="1"/>
          </p:nvPr>
        </p:nvSpPr>
        <p:spPr>
          <a:xfrm>
            <a:off x="499872" y="5047488"/>
            <a:ext cx="11046000" cy="1216200"/>
          </a:xfrm>
          <a:prstGeom prst="rect">
            <a:avLst/>
          </a:prstGeom>
          <a:noFill/>
          <a:ln>
            <a:noFill/>
          </a:ln>
        </p:spPr>
        <p:txBody>
          <a:bodyPr spcFirstLastPara="1" wrap="square" lIns="91425" tIns="91425" rIns="91425" bIns="91425" anchor="t" anchorCtr="0">
            <a:noAutofit/>
          </a:bodyPr>
          <a:lstStyle>
            <a:lvl1pPr marL="457200" marR="0" lvl="0" indent="-355600" algn="l" rtl="0">
              <a:spcBef>
                <a:spcPts val="1000"/>
              </a:spcBef>
              <a:spcAft>
                <a:spcPts val="0"/>
              </a:spcAft>
              <a:buClr>
                <a:srgbClr val="7F7F7F"/>
              </a:buClr>
              <a:buSzPts val="2000"/>
              <a:buFont typeface="Arial"/>
              <a:buChar char="​"/>
              <a:defRPr sz="2000" b="0" i="0" u="none" strike="noStrike" cap="none">
                <a:solidFill>
                  <a:srgbClr val="5C656A"/>
                </a:solidFill>
                <a:latin typeface="SimHei" panose="02010609060101010101" pitchFamily="49" charset="-122"/>
                <a:ea typeface="SimHei" panose="02010609060101010101" pitchFamily="49" charset="-122"/>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rgbClr val="5C656A"/>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rgbClr val="5C656A"/>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rgbClr val="5C656A"/>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7C868D"/>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_Basic">
  <p:cSld name="Basic">
    <p:spTree>
      <p:nvGrpSpPr>
        <p:cNvPr id="1" name="Shape 37"/>
        <p:cNvGrpSpPr/>
        <p:nvPr/>
      </p:nvGrpSpPr>
      <p:grpSpPr>
        <a:xfrm>
          <a:off x="0" y="0"/>
          <a:ext cx="0" cy="0"/>
          <a:chOff x="0" y="0"/>
          <a:chExt cx="0" cy="0"/>
        </a:xfrm>
      </p:grpSpPr>
      <p:sp>
        <p:nvSpPr>
          <p:cNvPr id="38" name="Google Shape;38;p4"/>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39" name="Google Shape;39;p4"/>
          <p:cNvSpPr txBox="1">
            <a:spLocks noGrp="1"/>
          </p:cNvSpPr>
          <p:nvPr>
            <p:ph type="body" idx="1"/>
          </p:nvPr>
        </p:nvSpPr>
        <p:spPr>
          <a:xfrm>
            <a:off x="571500" y="1688084"/>
            <a:ext cx="110460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40" name="Google Shape;40;p4"/>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pic>
        <p:nvPicPr>
          <p:cNvPr id="41" name="Google Shape;41;p4"/>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X - Thank You_slide">
  <p:cSld name="Thank You_slide">
    <p:bg>
      <p:bgPr>
        <a:solidFill>
          <a:srgbClr val="032750"/>
        </a:solidFill>
        <a:effectLst/>
      </p:bgPr>
    </p:bg>
    <p:spTree>
      <p:nvGrpSpPr>
        <p:cNvPr id="1" name="Shape 212"/>
        <p:cNvGrpSpPr/>
        <p:nvPr/>
      </p:nvGrpSpPr>
      <p:grpSpPr>
        <a:xfrm>
          <a:off x="0" y="0"/>
          <a:ext cx="0" cy="0"/>
          <a:chOff x="0" y="0"/>
          <a:chExt cx="0" cy="0"/>
        </a:xfrm>
      </p:grpSpPr>
      <p:pic>
        <p:nvPicPr>
          <p:cNvPr id="213" name="Google Shape;213;p31" descr="Salesforce Corporate PowerPoint Template - Official_Chatter Version_Sept16_Google Slides Source_SHORTER.027.jpeg"/>
          <p:cNvPicPr preferRelativeResize="0"/>
          <p:nvPr/>
        </p:nvPicPr>
        <p:blipFill>
          <a:blip r:embed="rId2">
            <a:alphaModFix/>
          </a:blip>
          <a:stretch>
            <a:fillRect/>
          </a:stretch>
        </p:blipFill>
        <p:spPr>
          <a:xfrm>
            <a:off x="0" y="893"/>
            <a:ext cx="12188827" cy="6856215"/>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Y - Thank You_slide 2">
  <p:cSld name="Thank You_slide_1">
    <p:bg>
      <p:bgPr>
        <a:solidFill>
          <a:srgbClr val="032750"/>
        </a:solidFill>
        <a:effectLst/>
      </p:bgPr>
    </p:bg>
    <p:spTree>
      <p:nvGrpSpPr>
        <p:cNvPr id="1" name="Shape 214"/>
        <p:cNvGrpSpPr/>
        <p:nvPr/>
      </p:nvGrpSpPr>
      <p:grpSpPr>
        <a:xfrm>
          <a:off x="0" y="0"/>
          <a:ext cx="0" cy="0"/>
          <a:chOff x="0" y="0"/>
          <a:chExt cx="0" cy="0"/>
        </a:xfrm>
      </p:grpSpPr>
      <p:pic>
        <p:nvPicPr>
          <p:cNvPr id="215" name="Google Shape;215;p32" descr="Slide31.jpg"/>
          <p:cNvPicPr preferRelativeResize="0"/>
          <p:nvPr/>
        </p:nvPicPr>
        <p:blipFill>
          <a:blip r:embed="rId2">
            <a:alphaModFix/>
          </a:blip>
          <a:stretch>
            <a:fillRect/>
          </a:stretch>
        </p:blipFill>
        <p:spPr>
          <a:xfrm>
            <a:off x="0" y="766"/>
            <a:ext cx="12188828" cy="685647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Z - Closing Slide">
  <p:cSld name="Logo_Slide">
    <p:bg>
      <p:bgPr>
        <a:solidFill>
          <a:srgbClr val="FFFFFF"/>
        </a:solidFill>
        <a:effectLst/>
      </p:bgPr>
    </p:bg>
    <p:spTree>
      <p:nvGrpSpPr>
        <p:cNvPr id="1" name="Shape 216"/>
        <p:cNvGrpSpPr/>
        <p:nvPr/>
      </p:nvGrpSpPr>
      <p:grpSpPr>
        <a:xfrm>
          <a:off x="0" y="0"/>
          <a:ext cx="0" cy="0"/>
          <a:chOff x="0" y="0"/>
          <a:chExt cx="0" cy="0"/>
        </a:xfrm>
      </p:grpSpPr>
      <p:pic>
        <p:nvPicPr>
          <p:cNvPr id="217" name="Google Shape;217;p33"/>
          <p:cNvPicPr preferRelativeResize="0"/>
          <p:nvPr/>
        </p:nvPicPr>
        <p:blipFill rotWithShape="1">
          <a:blip r:embed="rId2">
            <a:alphaModFix/>
          </a:blip>
          <a:srcRect/>
          <a:stretch/>
        </p:blipFill>
        <p:spPr>
          <a:xfrm>
            <a:off x="4422776" y="2259014"/>
            <a:ext cx="3343200" cy="2340000"/>
          </a:xfrm>
          <a:prstGeom prst="rect">
            <a:avLst/>
          </a:prstGeom>
          <a:noFill/>
          <a:ln>
            <a:noFill/>
          </a:ln>
        </p:spPr>
      </p:pic>
      <p:pic>
        <p:nvPicPr>
          <p:cNvPr id="218" name="Google Shape;218;p33"/>
          <p:cNvPicPr preferRelativeResize="0"/>
          <p:nvPr/>
        </p:nvPicPr>
        <p:blipFill rotWithShape="1">
          <a:blip r:embed="rId3">
            <a:alphaModFix/>
          </a:blip>
          <a:srcRect/>
          <a:stretch/>
        </p:blipFill>
        <p:spPr>
          <a:xfrm>
            <a:off x="4423147" y="2258820"/>
            <a:ext cx="3342600" cy="23403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Z - Drawing Guides">
  <p:cSld name="Drawing Guides">
    <p:spTree>
      <p:nvGrpSpPr>
        <p:cNvPr id="1" name="Shape 219"/>
        <p:cNvGrpSpPr/>
        <p:nvPr/>
      </p:nvGrpSpPr>
      <p:grpSpPr>
        <a:xfrm>
          <a:off x="0" y="0"/>
          <a:ext cx="0" cy="0"/>
          <a:chOff x="0" y="0"/>
          <a:chExt cx="0" cy="0"/>
        </a:xfrm>
      </p:grpSpPr>
      <p:sp>
        <p:nvSpPr>
          <p:cNvPr id="220" name="Google Shape;220;p34"/>
          <p:cNvSpPr/>
          <p:nvPr/>
        </p:nvSpPr>
        <p:spPr>
          <a:xfrm rot="8100000" flipH="1">
            <a:off x="11244263" y="2025199"/>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221" name="Google Shape;221;p34"/>
          <p:cNvSpPr/>
          <p:nvPr/>
        </p:nvSpPr>
        <p:spPr>
          <a:xfrm rot="-8100000">
            <a:off x="732801" y="2025199"/>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222" name="Google Shape;222;p34"/>
          <p:cNvSpPr/>
          <p:nvPr/>
        </p:nvSpPr>
        <p:spPr>
          <a:xfrm rot="2700000">
            <a:off x="11244263" y="5638768"/>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223" name="Google Shape;223;p34"/>
          <p:cNvSpPr/>
          <p:nvPr/>
        </p:nvSpPr>
        <p:spPr>
          <a:xfrm rot="-2700000" flipH="1">
            <a:off x="732801" y="5638768"/>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224" name="Google Shape;224;p34"/>
          <p:cNvSpPr txBox="1"/>
          <p:nvPr/>
        </p:nvSpPr>
        <p:spPr>
          <a:xfrm>
            <a:off x="647700" y="153988"/>
            <a:ext cx="11515800" cy="908100"/>
          </a:xfrm>
          <a:prstGeom prst="rect">
            <a:avLst/>
          </a:prstGeom>
          <a:noFill/>
          <a:ln>
            <a:noFill/>
          </a:ln>
        </p:spPr>
        <p:txBody>
          <a:bodyPr spcFirstLastPara="1" wrap="square" lIns="0" tIns="0" rIns="0" bIns="0" anchor="b" anchorCtr="0">
            <a:noAutofit/>
          </a:bodyPr>
          <a:lstStyle/>
          <a:p>
            <a:pPr marL="0" marR="0" lvl="0" indent="0" algn="l" rtl="0">
              <a:lnSpc>
                <a:spcPct val="90000"/>
              </a:lnSpc>
              <a:spcBef>
                <a:spcPts val="0"/>
              </a:spcBef>
              <a:spcAft>
                <a:spcPts val="0"/>
              </a:spcAft>
              <a:buClr>
                <a:schemeClr val="accent1"/>
              </a:buClr>
              <a:buFont typeface="Arial"/>
              <a:buNone/>
            </a:pPr>
            <a:r>
              <a:rPr lang="en-US" sz="3200" b="0" i="0" u="none" strike="noStrike" cap="none" dirty="0">
                <a:solidFill>
                  <a:schemeClr val="accent1"/>
                </a:solidFill>
                <a:latin typeface="SimHei" panose="02010609060101010101" pitchFamily="49" charset="-122"/>
                <a:ea typeface="SimHei" panose="02010609060101010101" pitchFamily="49" charset="-122"/>
                <a:cs typeface="Arial"/>
                <a:sym typeface="Arial"/>
              </a:rPr>
              <a:t>Drawing Guide</a:t>
            </a:r>
            <a:r>
              <a:rPr lang="en-US" sz="3200" dirty="0">
                <a:solidFill>
                  <a:schemeClr val="accent1"/>
                </a:solidFill>
                <a:latin typeface="SimHei" panose="02010609060101010101" pitchFamily="49" charset="-122"/>
                <a:ea typeface="SimHei" panose="02010609060101010101" pitchFamily="49" charset="-122"/>
              </a:rPr>
              <a:t>s Alignment</a:t>
            </a:r>
            <a:r>
              <a:rPr lang="en-US" sz="3200" b="0" i="0" u="none" strike="noStrike" cap="none" dirty="0">
                <a:solidFill>
                  <a:schemeClr val="accent1"/>
                </a:solidFill>
                <a:latin typeface="SimHei" panose="02010609060101010101" pitchFamily="49" charset="-122"/>
                <a:ea typeface="SimHei" panose="02010609060101010101" pitchFamily="49" charset="-122"/>
                <a:cs typeface="Arial"/>
                <a:sym typeface="Arial"/>
              </a:rPr>
              <a:t> Tool (Margins)</a:t>
            </a:r>
            <a:endParaRPr dirty="0">
              <a:latin typeface="SimHei" panose="02010609060101010101" pitchFamily="49" charset="-122"/>
              <a:ea typeface="SimHei" panose="02010609060101010101" pitchFamily="49" charset="-122"/>
            </a:endParaRPr>
          </a:p>
        </p:txBody>
      </p:sp>
      <p:sp>
        <p:nvSpPr>
          <p:cNvPr id="225" name="Google Shape;225;p34"/>
          <p:cNvSpPr/>
          <p:nvPr/>
        </p:nvSpPr>
        <p:spPr>
          <a:xfrm>
            <a:off x="1" y="0"/>
            <a:ext cx="12188700" cy="48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226" name="Google Shape;226;p34"/>
          <p:cNvSpPr txBox="1"/>
          <p:nvPr/>
        </p:nvSpPr>
        <p:spPr>
          <a:xfrm>
            <a:off x="7763687" y="2027200"/>
            <a:ext cx="3368700" cy="646200"/>
          </a:xfrm>
          <a:prstGeom prst="rect">
            <a:avLst/>
          </a:prstGeom>
          <a:noFill/>
          <a:ln>
            <a:noFill/>
          </a:ln>
        </p:spPr>
        <p:txBody>
          <a:bodyPr spcFirstLastPara="1" wrap="square" lIns="91400" tIns="45700" rIns="91400" bIns="45700" anchor="t" anchorCtr="0">
            <a:noAutofit/>
          </a:bodyPr>
          <a:lstStyle/>
          <a:p>
            <a:pPr marL="0" marR="0" lvl="0" indent="0" algn="r" rtl="0">
              <a:lnSpc>
                <a:spcPct val="100000"/>
              </a:lnSpc>
              <a:spcBef>
                <a:spcPts val="0"/>
              </a:spcBef>
              <a:spcAft>
                <a:spcPts val="999"/>
              </a:spcAft>
              <a:buClr>
                <a:schemeClr val="accent1"/>
              </a:buClr>
              <a:buFont typeface="Arial"/>
              <a:buNone/>
            </a:pPr>
            <a:r>
              <a:rPr lang="en-US" b="1" i="0" u="none" strike="noStrike" cap="none" dirty="0">
                <a:solidFill>
                  <a:schemeClr val="accent1"/>
                </a:solidFill>
                <a:latin typeface="SimHei" panose="02010609060101010101" pitchFamily="49" charset="-122"/>
                <a:ea typeface="SimHei" panose="02010609060101010101" pitchFamily="49" charset="-122"/>
                <a:cs typeface="Arial"/>
                <a:sym typeface="Arial"/>
              </a:rPr>
              <a:t>The left and right top and bottom corners only area you should work within on your slides.</a:t>
            </a:r>
            <a:endParaRPr b="1" dirty="0">
              <a:latin typeface="SimHei" panose="02010609060101010101" pitchFamily="49" charset="-122"/>
              <a:ea typeface="SimHei" panose="02010609060101010101" pitchFamily="49" charset="-122"/>
            </a:endParaRPr>
          </a:p>
        </p:txBody>
      </p:sp>
      <p:sp>
        <p:nvSpPr>
          <p:cNvPr id="227" name="Google Shape;227;p34"/>
          <p:cNvSpPr txBox="1"/>
          <p:nvPr/>
        </p:nvSpPr>
        <p:spPr>
          <a:xfrm>
            <a:off x="1117600" y="2289703"/>
            <a:ext cx="6575400" cy="3525900"/>
          </a:xfrm>
          <a:prstGeom prst="rect">
            <a:avLst/>
          </a:prstGeom>
          <a:noFill/>
          <a:ln>
            <a:noFill/>
          </a:ln>
        </p:spPr>
        <p:txBody>
          <a:bodyPr spcFirstLastPara="1" wrap="square" lIns="121850" tIns="60925" rIns="121850" bIns="60925" anchor="t" anchorCtr="0">
            <a:noAutofit/>
          </a:bodyPr>
          <a:lstStyle/>
          <a:p>
            <a:pPr marL="0" marR="0" lvl="0" indent="0" algn="l" rtl="0">
              <a:lnSpc>
                <a:spcPct val="100000"/>
              </a:lnSpc>
              <a:spcBef>
                <a:spcPts val="0"/>
              </a:spcBef>
              <a:spcAft>
                <a:spcPts val="0"/>
              </a:spcAft>
              <a:buClr>
                <a:schemeClr val="accent1"/>
              </a:buClr>
              <a:buFont typeface="Arial"/>
              <a:buNone/>
            </a:pPr>
            <a:r>
              <a:rPr lang="en-US" sz="2000" b="1" dirty="0">
                <a:solidFill>
                  <a:schemeClr val="accent1"/>
                </a:solidFill>
                <a:latin typeface="SimHei" panose="02010609060101010101" pitchFamily="49" charset="-122"/>
                <a:ea typeface="SimHei" panose="02010609060101010101" pitchFamily="49" charset="-122"/>
              </a:rPr>
              <a:t>Go into Master Layouts </a:t>
            </a:r>
            <a:r>
              <a:rPr lang="en-US" sz="2000" b="1" i="0" u="none" strike="noStrike" cap="none" dirty="0">
                <a:solidFill>
                  <a:schemeClr val="accent1"/>
                </a:solidFill>
                <a:latin typeface="SimHei" panose="02010609060101010101" pitchFamily="49" charset="-122"/>
                <a:ea typeface="SimHei" panose="02010609060101010101" pitchFamily="49" charset="-122"/>
                <a:cs typeface="Arial"/>
                <a:sym typeface="Arial"/>
              </a:rPr>
              <a:t>Copy and Paste These Lines into your Working </a:t>
            </a:r>
            <a:r>
              <a:rPr lang="en-US" sz="2000" b="1" dirty="0">
                <a:solidFill>
                  <a:schemeClr val="accent1"/>
                </a:solidFill>
                <a:latin typeface="SimHei" panose="02010609060101010101" pitchFamily="49" charset="-122"/>
                <a:ea typeface="SimHei" panose="02010609060101010101" pitchFamily="49" charset="-122"/>
              </a:rPr>
              <a:t>Slides </a:t>
            </a:r>
            <a:r>
              <a:rPr lang="en-US" sz="2000" b="1" i="0" u="none" strike="noStrike" cap="none" dirty="0">
                <a:solidFill>
                  <a:schemeClr val="accent1"/>
                </a:solidFill>
                <a:latin typeface="SimHei" panose="02010609060101010101" pitchFamily="49" charset="-122"/>
                <a:ea typeface="SimHei" panose="02010609060101010101" pitchFamily="49" charset="-122"/>
                <a:cs typeface="Arial"/>
                <a:sym typeface="Arial"/>
              </a:rPr>
              <a:t>to Create Guides</a:t>
            </a:r>
            <a:endParaRPr sz="2000" b="1" i="0" u="none" strike="noStrike" cap="none" dirty="0">
              <a:solidFill>
                <a:schemeClr val="accent1"/>
              </a:solidFill>
              <a:latin typeface="SimHei" panose="02010609060101010101" pitchFamily="49" charset="-122"/>
              <a:ea typeface="SimHei" panose="02010609060101010101" pitchFamily="49" charset="-122"/>
              <a:cs typeface="Arial"/>
              <a:sym typeface="Arial"/>
            </a:endParaRPr>
          </a:p>
          <a:p>
            <a:pPr marL="0" marR="0" lvl="1" indent="0" algn="l" rtl="0">
              <a:lnSpc>
                <a:spcPct val="100000"/>
              </a:lnSpc>
              <a:spcBef>
                <a:spcPts val="800"/>
              </a:spcBef>
              <a:spcAft>
                <a:spcPts val="0"/>
              </a:spcAft>
              <a:buClr>
                <a:schemeClr val="accent2"/>
              </a:buClr>
              <a:buFont typeface="Arial"/>
              <a:buNone/>
            </a:pPr>
            <a:r>
              <a:rPr lang="en-US" sz="1600" b="0" i="0" u="none" strike="noStrike" cap="none" dirty="0">
                <a:solidFill>
                  <a:schemeClr val="accent2"/>
                </a:solidFill>
                <a:latin typeface="SimHei" panose="02010609060101010101" pitchFamily="49" charset="-122"/>
                <a:ea typeface="SimHei" panose="02010609060101010101" pitchFamily="49" charset="-122"/>
                <a:cs typeface="Arial"/>
                <a:sym typeface="Arial"/>
              </a:rPr>
              <a:t>Since Google slides does not allow you add Drawing Guides</a:t>
            </a:r>
            <a:r>
              <a:rPr lang="en-US" sz="1600" dirty="0">
                <a:solidFill>
                  <a:schemeClr val="accent2"/>
                </a:solidFill>
                <a:latin typeface="SimHei" panose="02010609060101010101" pitchFamily="49" charset="-122"/>
                <a:ea typeface="SimHei" panose="02010609060101010101" pitchFamily="49" charset="-122"/>
              </a:rPr>
              <a:t>,</a:t>
            </a:r>
            <a:r>
              <a:rPr lang="en-US" sz="1600" b="0" i="0" u="none" strike="noStrike" cap="none" dirty="0">
                <a:solidFill>
                  <a:schemeClr val="accent2"/>
                </a:solidFill>
                <a:latin typeface="SimHei" panose="02010609060101010101" pitchFamily="49" charset="-122"/>
                <a:ea typeface="SimHei" panose="02010609060101010101" pitchFamily="49" charset="-122"/>
                <a:cs typeface="Arial"/>
                <a:sym typeface="Arial"/>
              </a:rPr>
              <a:t> </a:t>
            </a:r>
            <a:r>
              <a:rPr lang="en-US" sz="1600" dirty="0">
                <a:solidFill>
                  <a:schemeClr val="accent2"/>
                </a:solidFill>
                <a:latin typeface="SimHei" panose="02010609060101010101" pitchFamily="49" charset="-122"/>
                <a:ea typeface="SimHei" panose="02010609060101010101" pitchFamily="49" charset="-122"/>
              </a:rPr>
              <a:t>y</a:t>
            </a:r>
            <a:r>
              <a:rPr lang="en-US" sz="1600" b="0" i="0" u="none" strike="noStrike" cap="none" dirty="0">
                <a:solidFill>
                  <a:schemeClr val="accent2"/>
                </a:solidFill>
                <a:latin typeface="SimHei" panose="02010609060101010101" pitchFamily="49" charset="-122"/>
                <a:ea typeface="SimHei" panose="02010609060101010101" pitchFamily="49" charset="-122"/>
                <a:cs typeface="Arial"/>
                <a:sym typeface="Arial"/>
              </a:rPr>
              <a:t>ou can go into this Master slide, copy these orange lines, paste them into the slide you are working on, align content and delete. </a:t>
            </a:r>
            <a:endParaRPr dirty="0">
              <a:latin typeface="SimHei" panose="02010609060101010101" pitchFamily="49" charset="-122"/>
              <a:ea typeface="SimHei" panose="02010609060101010101" pitchFamily="49" charset="-122"/>
            </a:endParaRPr>
          </a:p>
        </p:txBody>
      </p:sp>
      <p:grpSp>
        <p:nvGrpSpPr>
          <p:cNvPr id="228" name="Google Shape;228;p34"/>
          <p:cNvGrpSpPr/>
          <p:nvPr/>
        </p:nvGrpSpPr>
        <p:grpSpPr>
          <a:xfrm>
            <a:off x="0" y="-1588"/>
            <a:ext cx="12188700" cy="6859590"/>
            <a:chOff x="1" y="-1588"/>
            <a:chExt cx="12188700" cy="6859590"/>
          </a:xfrm>
        </p:grpSpPr>
        <p:cxnSp>
          <p:nvCxnSpPr>
            <p:cNvPr id="229" name="Google Shape;229;p34"/>
            <p:cNvCxnSpPr/>
            <p:nvPr/>
          </p:nvCxnSpPr>
          <p:spPr>
            <a:xfrm>
              <a:off x="657225" y="2"/>
              <a:ext cx="0" cy="6858000"/>
            </a:xfrm>
            <a:prstGeom prst="straightConnector1">
              <a:avLst/>
            </a:prstGeom>
            <a:noFill/>
            <a:ln w="19050" cap="flat" cmpd="sng">
              <a:solidFill>
                <a:schemeClr val="accent5"/>
              </a:solidFill>
              <a:prstDash val="solid"/>
              <a:round/>
              <a:headEnd type="none" w="sm" len="sm"/>
              <a:tailEnd type="none" w="sm" len="sm"/>
            </a:ln>
          </p:spPr>
        </p:cxnSp>
        <p:cxnSp>
          <p:nvCxnSpPr>
            <p:cNvPr id="230" name="Google Shape;230;p34"/>
            <p:cNvCxnSpPr/>
            <p:nvPr/>
          </p:nvCxnSpPr>
          <p:spPr>
            <a:xfrm>
              <a:off x="11618913" y="-1588"/>
              <a:ext cx="0" cy="6858000"/>
            </a:xfrm>
            <a:prstGeom prst="straightConnector1">
              <a:avLst/>
            </a:prstGeom>
            <a:noFill/>
            <a:ln w="19050" cap="flat" cmpd="sng">
              <a:solidFill>
                <a:schemeClr val="accent5"/>
              </a:solidFill>
              <a:prstDash val="solid"/>
              <a:round/>
              <a:headEnd type="none" w="sm" len="sm"/>
              <a:tailEnd type="none" w="sm" len="sm"/>
            </a:ln>
          </p:spPr>
        </p:cxnSp>
        <p:cxnSp>
          <p:nvCxnSpPr>
            <p:cNvPr id="231" name="Google Shape;231;p34"/>
            <p:cNvCxnSpPr/>
            <p:nvPr/>
          </p:nvCxnSpPr>
          <p:spPr>
            <a:xfrm rot="10800000">
              <a:off x="6094351" y="-102066"/>
              <a:ext cx="0" cy="12188700"/>
            </a:xfrm>
            <a:prstGeom prst="straightConnector1">
              <a:avLst/>
            </a:prstGeom>
            <a:noFill/>
            <a:ln w="9525" cap="flat" cmpd="sng">
              <a:solidFill>
                <a:schemeClr val="accent5"/>
              </a:solidFill>
              <a:prstDash val="solid"/>
              <a:round/>
              <a:headEnd type="none" w="sm" len="sm"/>
              <a:tailEnd type="none" w="sm" len="sm"/>
            </a:ln>
          </p:spPr>
        </p:cxnSp>
        <p:cxnSp>
          <p:nvCxnSpPr>
            <p:cNvPr id="232" name="Google Shape;232;p34"/>
            <p:cNvCxnSpPr/>
            <p:nvPr/>
          </p:nvCxnSpPr>
          <p:spPr>
            <a:xfrm rot="10800000">
              <a:off x="6094351" y="-4107799"/>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3" name="Google Shape;233;p34"/>
            <p:cNvCxnSpPr/>
            <p:nvPr/>
          </p:nvCxnSpPr>
          <p:spPr>
            <a:xfrm rot="10800000">
              <a:off x="6094351" y="-5567300"/>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4" name="Google Shape;234;p34"/>
            <p:cNvCxnSpPr/>
            <p:nvPr/>
          </p:nvCxnSpPr>
          <p:spPr>
            <a:xfrm rot="10800000">
              <a:off x="6094351" y="-4626442"/>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5" name="Google Shape;235;p34"/>
            <p:cNvCxnSpPr/>
            <p:nvPr/>
          </p:nvCxnSpPr>
          <p:spPr>
            <a:xfrm rot="10800000">
              <a:off x="6094351" y="427102"/>
              <a:ext cx="0" cy="12188700"/>
            </a:xfrm>
            <a:prstGeom prst="straightConnector1">
              <a:avLst/>
            </a:prstGeom>
            <a:noFill/>
            <a:ln w="9525" cap="flat" cmpd="sng">
              <a:solidFill>
                <a:schemeClr val="accent5"/>
              </a:solidFill>
              <a:prstDash val="solid"/>
              <a:round/>
              <a:headEnd type="none" w="sm" len="sm"/>
              <a:tailEnd type="none" w="sm" len="sm"/>
            </a:ln>
          </p:spPr>
        </p:cxnSp>
      </p:grpSp>
      <p:pic>
        <p:nvPicPr>
          <p:cNvPr id="236" name="Google Shape;236;p34"/>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R - Segue_Slide_Blue Standard">
  <p:cSld name="Segue_slide_3">
    <p:bg>
      <p:bgPr>
        <a:solidFill>
          <a:srgbClr val="178BD1"/>
        </a:solidFill>
        <a:effectLst/>
      </p:bgPr>
    </p:bg>
    <p:spTree>
      <p:nvGrpSpPr>
        <p:cNvPr id="1" name="Shape 42"/>
        <p:cNvGrpSpPr/>
        <p:nvPr/>
      </p:nvGrpSpPr>
      <p:grpSpPr>
        <a:xfrm>
          <a:off x="0" y="0"/>
          <a:ext cx="0" cy="0"/>
          <a:chOff x="0" y="0"/>
          <a:chExt cx="0" cy="0"/>
        </a:xfrm>
      </p:grpSpPr>
      <p:pic>
        <p:nvPicPr>
          <p:cNvPr id="43" name="Google Shape;43;p5" descr="Salesforce Corporate PowerPoint Template - Official_Chatter Version_Sept16_Google Slides Source_SHORTER.007.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44" name="Google Shape;44;p5"/>
          <p:cNvSpPr txBox="1">
            <a:spLocks noGrp="1"/>
          </p:cNvSpPr>
          <p:nvPr>
            <p:ph type="ctrTitle"/>
          </p:nvPr>
        </p:nvSpPr>
        <p:spPr>
          <a:xfrm>
            <a:off x="554972" y="1926285"/>
            <a:ext cx="104133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4800"/>
              <a:buNone/>
              <a:defRPr sz="4800" b="0" i="0" u="none" strike="noStrike" cap="none">
                <a:solidFill>
                  <a:schemeClr val="lt1"/>
                </a:solidFill>
                <a:latin typeface="SimHei" panose="02010609060101010101" pitchFamily="49" charset="-122"/>
                <a:ea typeface="SimHei" panose="02010609060101010101" pitchFamily="49" charset="-122"/>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dirty="0"/>
          </a:p>
        </p:txBody>
      </p:sp>
      <p:sp>
        <p:nvSpPr>
          <p:cNvPr id="45" name="Google Shape;45;p5"/>
          <p:cNvSpPr txBox="1">
            <a:spLocks noGrp="1"/>
          </p:cNvSpPr>
          <p:nvPr>
            <p:ph type="body" idx="1"/>
          </p:nvPr>
        </p:nvSpPr>
        <p:spPr>
          <a:xfrm>
            <a:off x="554972"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SimHei" panose="02010609060101010101" pitchFamily="49" charset="-122"/>
                <a:ea typeface="SimHei" panose="02010609060101010101" pitchFamily="49" charset="-122"/>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_Title Slide">
  <p:cSld name="Title Slide_A">
    <p:bg>
      <p:bgPr>
        <a:solidFill>
          <a:schemeClr val="lt1"/>
        </a:solidFill>
        <a:effectLst/>
      </p:bgPr>
    </p:bg>
    <p:spTree>
      <p:nvGrpSpPr>
        <p:cNvPr id="1" name="Shape 46"/>
        <p:cNvGrpSpPr/>
        <p:nvPr/>
      </p:nvGrpSpPr>
      <p:grpSpPr>
        <a:xfrm>
          <a:off x="0" y="0"/>
          <a:ext cx="0" cy="0"/>
          <a:chOff x="0" y="0"/>
          <a:chExt cx="0" cy="0"/>
        </a:xfrm>
      </p:grpSpPr>
      <p:pic>
        <p:nvPicPr>
          <p:cNvPr id="47" name="Google Shape;47;p6" descr="Salesforce Corporate PowerPoint Template - Official_Chatter Version_Sept16_Google Slides Source_SHORTER.00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48" name="Google Shape;48;p6"/>
          <p:cNvSpPr txBox="1">
            <a:spLocks noGrp="1"/>
          </p:cNvSpPr>
          <p:nvPr>
            <p:ph type="body" idx="1"/>
          </p:nvPr>
        </p:nvSpPr>
        <p:spPr>
          <a:xfrm>
            <a:off x="562425" y="4100183"/>
            <a:ext cx="8552700" cy="611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5B5B5B"/>
              </a:buClr>
              <a:buSzPts val="2000"/>
              <a:buFont typeface="Arial"/>
              <a:buNone/>
              <a:defRPr>
                <a:solidFill>
                  <a:srgbClr val="5B5B5B"/>
                </a:solidFill>
                <a:latin typeface="SimHei" panose="02010609060101010101" pitchFamily="49" charset="-122"/>
                <a:ea typeface="SimHei" panose="02010609060101010101" pitchFamily="49" charset="-122"/>
                <a:cs typeface="Arial"/>
                <a:sym typeface="Arial"/>
              </a:defRPr>
            </a:lvl1pPr>
            <a:lvl2pPr marL="914400" lvl="1" indent="-228600" rtl="0">
              <a:spcBef>
                <a:spcPts val="300"/>
              </a:spcBef>
              <a:spcAft>
                <a:spcPts val="0"/>
              </a:spcAft>
              <a:buClr>
                <a:srgbClr val="5B5B5B"/>
              </a:buClr>
              <a:buSzPts val="1800"/>
              <a:buFont typeface="Arial"/>
              <a:buNone/>
              <a:defRPr>
                <a:solidFill>
                  <a:srgbClr val="5B5B5B"/>
                </a:solidFill>
                <a:latin typeface="Arial"/>
                <a:ea typeface="Arial"/>
                <a:cs typeface="Arial"/>
                <a:sym typeface="Arial"/>
              </a:defRPr>
            </a:lvl2pPr>
            <a:lvl3pPr marL="1371600" lvl="2" indent="-317500" rtl="0">
              <a:spcBef>
                <a:spcPts val="300"/>
              </a:spcBef>
              <a:spcAft>
                <a:spcPts val="0"/>
              </a:spcAft>
              <a:buClr>
                <a:srgbClr val="5B5B5B"/>
              </a:buClr>
              <a:buSzPts val="1400"/>
              <a:buChar char="•"/>
              <a:defRPr sz="1600">
                <a:solidFill>
                  <a:srgbClr val="5B5B5B"/>
                </a:solidFill>
                <a:latin typeface="Arial"/>
                <a:ea typeface="Arial"/>
                <a:cs typeface="Arial"/>
                <a:sym typeface="Arial"/>
              </a:defRPr>
            </a:lvl3pPr>
            <a:lvl4pPr marL="1828800" lvl="3" indent="-317500" rtl="0">
              <a:spcBef>
                <a:spcPts val="600"/>
              </a:spcBef>
              <a:spcAft>
                <a:spcPts val="0"/>
              </a:spcAft>
              <a:buClr>
                <a:srgbClr val="5B5B5B"/>
              </a:buClr>
              <a:buSzPts val="1400"/>
              <a:buChar char="•"/>
              <a:defRPr sz="1500">
                <a:solidFill>
                  <a:srgbClr val="5B5B5B"/>
                </a:solidFill>
                <a:latin typeface="Arial"/>
                <a:ea typeface="Arial"/>
                <a:cs typeface="Arial"/>
                <a:sym typeface="Arial"/>
              </a:defRPr>
            </a:lvl4pPr>
            <a:lvl5pPr marL="2286000" lvl="4" indent="-228600" rtl="0">
              <a:spcBef>
                <a:spcPts val="600"/>
              </a:spcBef>
              <a:spcAft>
                <a:spcPts val="0"/>
              </a:spcAft>
              <a:buClr>
                <a:srgbClr val="5B5B5B"/>
              </a:buClr>
              <a:buSzPts val="1400"/>
              <a:buNone/>
              <a:defRPr sz="2100">
                <a:solidFill>
                  <a:srgbClr val="5B5B5B"/>
                </a:solidFill>
                <a:latin typeface="Arial"/>
                <a:ea typeface="Arial"/>
                <a:cs typeface="Arial"/>
                <a:sym typeface="Aria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49" name="Google Shape;49;p6"/>
          <p:cNvSpPr txBox="1">
            <a:spLocks noGrp="1"/>
          </p:cNvSpPr>
          <p:nvPr>
            <p:ph type="body" idx="2"/>
          </p:nvPr>
        </p:nvSpPr>
        <p:spPr>
          <a:xfrm>
            <a:off x="562425" y="5122441"/>
            <a:ext cx="8552700" cy="970800"/>
          </a:xfrm>
          <a:prstGeom prst="rect">
            <a:avLst/>
          </a:prstGeom>
          <a:noFill/>
          <a:ln>
            <a:noFill/>
          </a:ln>
        </p:spPr>
        <p:txBody>
          <a:bodyPr spcFirstLastPara="1" wrap="square" lIns="91425" tIns="91425" rIns="91425" bIns="91425" anchor="t" anchorCtr="0">
            <a:noAutofit/>
          </a:bodyPr>
          <a:lstStyle>
            <a:lvl1pPr marL="457200" lvl="0" indent="-228600" algn="l" rtl="0">
              <a:spcBef>
                <a:spcPts val="0"/>
              </a:spcBef>
              <a:spcAft>
                <a:spcPts val="0"/>
              </a:spcAft>
              <a:buClr>
                <a:schemeClr val="accent2"/>
              </a:buClr>
              <a:buSzPts val="1400"/>
              <a:buFont typeface="Arial"/>
              <a:buNone/>
              <a:defRPr sz="1400" b="1">
                <a:solidFill>
                  <a:schemeClr val="accent2"/>
                </a:solidFill>
                <a:latin typeface="SimHei" panose="02010609060101010101" pitchFamily="49" charset="-122"/>
                <a:ea typeface="SimHei" panose="02010609060101010101" pitchFamily="49" charset="-122"/>
                <a:cs typeface="Arial"/>
                <a:sym typeface="Arial"/>
              </a:defRPr>
            </a:lvl1pPr>
            <a:lvl2pPr marL="914400" lvl="1" indent="-228600" algn="l" rtl="0">
              <a:spcBef>
                <a:spcPts val="300"/>
              </a:spcBef>
              <a:spcAft>
                <a:spcPts val="0"/>
              </a:spcAft>
              <a:buClr>
                <a:srgbClr val="5B5B5B"/>
              </a:buClr>
              <a:buSzPts val="1800"/>
              <a:buFont typeface="Arial"/>
              <a:buNone/>
              <a:defRPr sz="1500">
                <a:solidFill>
                  <a:srgbClr val="5B5B5B"/>
                </a:solidFill>
              </a:defRPr>
            </a:lvl2pPr>
            <a:lvl3pPr marL="1371600" marR="0" lvl="2" indent="-228600" algn="l" rtl="0">
              <a:lnSpc>
                <a:spcPct val="95000"/>
              </a:lnSpc>
              <a:spcBef>
                <a:spcPts val="300"/>
              </a:spcBef>
              <a:spcAft>
                <a:spcPts val="0"/>
              </a:spcAft>
              <a:buClr>
                <a:srgbClr val="5B5B5B"/>
              </a:buClr>
              <a:buSzPts val="1400"/>
              <a:buFont typeface="Arial"/>
              <a:buNone/>
              <a:defRPr sz="1500">
                <a:solidFill>
                  <a:srgbClr val="5B5B5B"/>
                </a:solidFill>
              </a:defRPr>
            </a:lvl3pPr>
            <a:lvl4pPr marL="1828800" lvl="3" indent="-317500" rtl="0">
              <a:spcBef>
                <a:spcPts val="0"/>
              </a:spcBef>
              <a:spcAft>
                <a:spcPts val="0"/>
              </a:spcAft>
              <a:buClr>
                <a:srgbClr val="5B5B5B"/>
              </a:buClr>
              <a:buSzPts val="1400"/>
              <a:buChar char="•"/>
              <a:defRPr sz="900">
                <a:solidFill>
                  <a:srgbClr val="5B5B5B"/>
                </a:solidFill>
              </a:defRPr>
            </a:lvl4pPr>
            <a:lvl5pPr marL="2286000" lvl="4" indent="-228600" rtl="0">
              <a:spcBef>
                <a:spcPts val="100"/>
              </a:spcBef>
              <a:spcAft>
                <a:spcPts val="0"/>
              </a:spcAft>
              <a:buClr>
                <a:srgbClr val="5B5B5B"/>
              </a:buClr>
              <a:buSzPts val="1400"/>
              <a:buNone/>
              <a:defRPr sz="900">
                <a:solidFill>
                  <a:srgbClr val="5B5B5B"/>
                </a:solidFill>
              </a:defRPr>
            </a:lvl5pPr>
            <a:lvl6pPr marL="2743200" lvl="5" indent="-317500" rtl="0">
              <a:spcBef>
                <a:spcPts val="1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50" name="Google Shape;50;p6"/>
          <p:cNvSpPr txBox="1">
            <a:spLocks noGrp="1"/>
          </p:cNvSpPr>
          <p:nvPr>
            <p:ph type="ctrTitle"/>
          </p:nvPr>
        </p:nvSpPr>
        <p:spPr>
          <a:xfrm>
            <a:off x="562425" y="1281182"/>
            <a:ext cx="11065500" cy="18741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Clr>
                <a:schemeClr val="accent1"/>
              </a:buClr>
              <a:buSzPts val="4800"/>
              <a:buFont typeface="Arial"/>
              <a:buNone/>
              <a:defRPr sz="48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dirty="0"/>
          </a:p>
        </p:txBody>
      </p:sp>
      <p:sp>
        <p:nvSpPr>
          <p:cNvPr id="51" name="Google Shape;51;p6"/>
          <p:cNvSpPr txBox="1">
            <a:spLocks noGrp="1"/>
          </p:cNvSpPr>
          <p:nvPr>
            <p:ph type="subTitle" idx="3"/>
          </p:nvPr>
        </p:nvSpPr>
        <p:spPr>
          <a:xfrm>
            <a:off x="562425" y="3052576"/>
            <a:ext cx="11065500" cy="529200"/>
          </a:xfrm>
          <a:prstGeom prst="rect">
            <a:avLst/>
          </a:prstGeom>
          <a:noFill/>
          <a:ln>
            <a:noFill/>
          </a:ln>
        </p:spPr>
        <p:txBody>
          <a:bodyPr spcFirstLastPara="1" wrap="square" lIns="91425" tIns="91425" rIns="91425" bIns="91425" anchor="t" anchorCtr="0">
            <a:noAutofit/>
          </a:bodyPr>
          <a:lstStyle>
            <a:lvl1pPr marL="342849" marR="0" lvl="0" indent="-342849" algn="l" rtl="0">
              <a:lnSpc>
                <a:spcPct val="100000"/>
              </a:lnSpc>
              <a:spcBef>
                <a:spcPts val="0"/>
              </a:spcBef>
              <a:spcAft>
                <a:spcPts val="0"/>
              </a:spcAft>
              <a:buClr>
                <a:srgbClr val="5B5B5B"/>
              </a:buClr>
              <a:buSzPts val="2000"/>
              <a:buFont typeface="Arial"/>
              <a:buNone/>
              <a:defRPr sz="2400" b="0" i="0" u="none" strike="noStrike" cap="none">
                <a:solidFill>
                  <a:srgbClr val="5B5B5B"/>
                </a:solidFill>
                <a:latin typeface="SimHei" panose="02010609060101010101" pitchFamily="49" charset="-122"/>
                <a:ea typeface="SimHei" panose="02010609060101010101" pitchFamily="49" charset="-122"/>
                <a:cs typeface="Arial"/>
                <a:sym typeface="Arial"/>
              </a:defRPr>
            </a:lvl1pPr>
            <a:lvl2pPr marL="457131" marR="0" lvl="1" indent="-12631" algn="ctr" rtl="0">
              <a:lnSpc>
                <a:spcPct val="100000"/>
              </a:lnSpc>
              <a:spcBef>
                <a:spcPts val="200"/>
              </a:spcBef>
              <a:spcAft>
                <a:spcPts val="0"/>
              </a:spcAft>
              <a:buClr>
                <a:schemeClr val="accent2"/>
              </a:buClr>
              <a:buSzPts val="1800"/>
              <a:buFont typeface="Arial"/>
              <a:buNone/>
              <a:defRPr sz="1900" b="0" i="0" u="none" strike="noStrike" cap="none">
                <a:solidFill>
                  <a:schemeClr val="accent2"/>
                </a:solidFill>
                <a:latin typeface="Arial"/>
                <a:ea typeface="Arial"/>
                <a:cs typeface="Arial"/>
                <a:sym typeface="Arial"/>
              </a:defRPr>
            </a:lvl2pPr>
            <a:lvl3pPr marL="914261" marR="0" lvl="2" indent="-12561" algn="ctr" rtl="0">
              <a:lnSpc>
                <a:spcPct val="100000"/>
              </a:lnSpc>
              <a:spcBef>
                <a:spcPts val="600"/>
              </a:spcBef>
              <a:spcAft>
                <a:spcPts val="0"/>
              </a:spcAft>
              <a:buClr>
                <a:schemeClr val="accent2"/>
              </a:buClr>
              <a:buSzPts val="1400"/>
              <a:buFont typeface="Arial"/>
              <a:buNone/>
              <a:defRPr sz="1600" b="0" i="0" u="none" strike="noStrike" cap="none">
                <a:solidFill>
                  <a:schemeClr val="accent2"/>
                </a:solidFill>
                <a:latin typeface="Arial"/>
                <a:ea typeface="Arial"/>
                <a:cs typeface="Arial"/>
                <a:sym typeface="Arial"/>
              </a:defRPr>
            </a:lvl3pPr>
            <a:lvl4pPr marL="1371393" marR="0" lvl="3" indent="-12493" algn="ctr" rtl="0">
              <a:lnSpc>
                <a:spcPct val="100000"/>
              </a:lnSpc>
              <a:spcBef>
                <a:spcPts val="600"/>
              </a:spcBef>
              <a:spcAft>
                <a:spcPts val="0"/>
              </a:spcAft>
              <a:buClr>
                <a:schemeClr val="accent2"/>
              </a:buClr>
              <a:buSzPts val="1400"/>
              <a:buFont typeface="Arial"/>
              <a:buNone/>
              <a:defRPr sz="1500" b="0" i="0" u="none" strike="noStrike" cap="none">
                <a:solidFill>
                  <a:schemeClr val="accent2"/>
                </a:solidFill>
                <a:latin typeface="Arial"/>
                <a:ea typeface="Arial"/>
                <a:cs typeface="Arial"/>
                <a:sym typeface="Arial"/>
              </a:defRPr>
            </a:lvl4pPr>
            <a:lvl5pPr marL="1828525" marR="0" lvl="4" indent="-12425" algn="ctr" rtl="0">
              <a:lnSpc>
                <a:spcPct val="100000"/>
              </a:lnSpc>
              <a:spcBef>
                <a:spcPts val="600"/>
              </a:spcBef>
              <a:spcAft>
                <a:spcPts val="0"/>
              </a:spcAft>
              <a:buClr>
                <a:schemeClr val="accent2"/>
              </a:buClr>
              <a:buSzPts val="1400"/>
              <a:buFont typeface="Arial"/>
              <a:buNone/>
              <a:defRPr sz="2100" b="0" i="0" u="none" strike="noStrike" cap="none">
                <a:solidFill>
                  <a:schemeClr val="accent2"/>
                </a:solidFill>
                <a:latin typeface="Arial"/>
                <a:ea typeface="Arial"/>
                <a:cs typeface="Arial"/>
                <a:sym typeface="Arial"/>
              </a:defRPr>
            </a:lvl5pPr>
            <a:lvl6pPr marL="2285657" marR="0" lvl="5" indent="-12357" algn="ctr"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6pPr>
            <a:lvl7pPr marL="2742788" marR="0" lvl="6" indent="-12288"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7pPr>
            <a:lvl8pPr marL="3199918" marR="0" lvl="7" indent="-12218"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8pPr>
            <a:lvl9pPr marL="3657050" marR="0" lvl="8" indent="-12150"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9pPr>
          </a:lstStyle>
          <a:p>
            <a:endParaRPr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atin typeface="SimHei" panose="02010609060101010101" pitchFamily="49" charset="-122"/>
                <a:ea typeface="SimHei" panose="02010609060101010101" pitchFamily="49" charset="-122"/>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latin typeface="SimHei" panose="02010609060101010101" pitchFamily="49" charset="-122"/>
                <a:ea typeface="SimHei" panose="02010609060101010101" pitchFamily="49" charset="-122"/>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_Title Slide">
  <p:cSld name="Title Slide_A_1">
    <p:bg>
      <p:bgPr>
        <a:solidFill>
          <a:schemeClr val="lt1"/>
        </a:solidFill>
        <a:effectLst/>
      </p:bgPr>
    </p:bg>
    <p:spTree>
      <p:nvGrpSpPr>
        <p:cNvPr id="1" name="Shape 52"/>
        <p:cNvGrpSpPr/>
        <p:nvPr/>
      </p:nvGrpSpPr>
      <p:grpSpPr>
        <a:xfrm>
          <a:off x="0" y="0"/>
          <a:ext cx="0" cy="0"/>
          <a:chOff x="0" y="0"/>
          <a:chExt cx="0" cy="0"/>
        </a:xfrm>
      </p:grpSpPr>
      <p:pic>
        <p:nvPicPr>
          <p:cNvPr id="53" name="Google Shape;53;p7" descr="Slide03.jpg"/>
          <p:cNvPicPr preferRelativeResize="0"/>
          <p:nvPr/>
        </p:nvPicPr>
        <p:blipFill>
          <a:blip r:embed="rId2">
            <a:alphaModFix/>
          </a:blip>
          <a:stretch>
            <a:fillRect/>
          </a:stretch>
        </p:blipFill>
        <p:spPr>
          <a:xfrm>
            <a:off x="-11650" y="-5525"/>
            <a:ext cx="12226998" cy="6877924"/>
          </a:xfrm>
          <a:prstGeom prst="rect">
            <a:avLst/>
          </a:prstGeom>
          <a:noFill/>
          <a:ln>
            <a:noFill/>
          </a:ln>
        </p:spPr>
      </p:pic>
      <p:sp>
        <p:nvSpPr>
          <p:cNvPr id="54" name="Google Shape;54;p7"/>
          <p:cNvSpPr txBox="1">
            <a:spLocks noGrp="1"/>
          </p:cNvSpPr>
          <p:nvPr>
            <p:ph type="body" idx="1"/>
          </p:nvPr>
        </p:nvSpPr>
        <p:spPr>
          <a:xfrm>
            <a:off x="4815000" y="5424175"/>
            <a:ext cx="3102300" cy="970800"/>
          </a:xfrm>
          <a:prstGeom prst="rect">
            <a:avLst/>
          </a:prstGeom>
          <a:noFill/>
          <a:ln>
            <a:noFill/>
          </a:ln>
        </p:spPr>
        <p:txBody>
          <a:bodyPr spcFirstLastPara="1" wrap="square" lIns="91425" tIns="91425" rIns="91425" bIns="91425" anchor="t" anchorCtr="0">
            <a:noAutofit/>
          </a:bodyPr>
          <a:lstStyle>
            <a:lvl1pPr marL="457200" lvl="0" indent="-228600" algn="ctr" rtl="0">
              <a:spcBef>
                <a:spcPts val="0"/>
              </a:spcBef>
              <a:spcAft>
                <a:spcPts val="0"/>
              </a:spcAft>
              <a:buClr>
                <a:srgbClr val="5B5B5B"/>
              </a:buClr>
              <a:buSzPts val="1500"/>
              <a:buFont typeface="Arial"/>
              <a:buNone/>
              <a:defRPr sz="1500">
                <a:solidFill>
                  <a:srgbClr val="5B5B5B"/>
                </a:solidFill>
                <a:latin typeface="SimHei" panose="02010609060101010101" pitchFamily="49" charset="-122"/>
                <a:ea typeface="SimHei" panose="02010609060101010101" pitchFamily="49" charset="-122"/>
                <a:cs typeface="Arial"/>
                <a:sym typeface="Arial"/>
              </a:defRPr>
            </a:lvl1pPr>
            <a:lvl2pPr marL="914400" lvl="1" indent="-228600" algn="ctr" rtl="0">
              <a:spcBef>
                <a:spcPts val="300"/>
              </a:spcBef>
              <a:spcAft>
                <a:spcPts val="0"/>
              </a:spcAft>
              <a:buClr>
                <a:srgbClr val="5B5B5B"/>
              </a:buClr>
              <a:buSzPts val="1500"/>
              <a:buFont typeface="Arial"/>
              <a:buNone/>
              <a:defRPr sz="1500">
                <a:solidFill>
                  <a:srgbClr val="5B5B5B"/>
                </a:solidFill>
              </a:defRPr>
            </a:lvl2pPr>
            <a:lvl3pPr marL="1371600" marR="0" lvl="2" indent="-228600" algn="ctr" rtl="0">
              <a:lnSpc>
                <a:spcPct val="95000"/>
              </a:lnSpc>
              <a:spcBef>
                <a:spcPts val="300"/>
              </a:spcBef>
              <a:spcAft>
                <a:spcPts val="0"/>
              </a:spcAft>
              <a:buClr>
                <a:srgbClr val="5B5B5B"/>
              </a:buClr>
              <a:buSzPts val="1500"/>
              <a:buFont typeface="Arial"/>
              <a:buNone/>
              <a:defRPr sz="1500">
                <a:solidFill>
                  <a:srgbClr val="5B5B5B"/>
                </a:solidFill>
              </a:defRPr>
            </a:lvl3pPr>
            <a:lvl4pPr marL="1828800" lvl="3" indent="-323850" algn="ctr" rtl="0">
              <a:spcBef>
                <a:spcPts val="0"/>
              </a:spcBef>
              <a:spcAft>
                <a:spcPts val="0"/>
              </a:spcAft>
              <a:buClr>
                <a:srgbClr val="5B5B5B"/>
              </a:buClr>
              <a:buSzPts val="1500"/>
              <a:buChar char="•"/>
              <a:defRPr>
                <a:solidFill>
                  <a:srgbClr val="5B5B5B"/>
                </a:solidFill>
              </a:defRPr>
            </a:lvl4pPr>
            <a:lvl5pPr marL="2286000" lvl="4" indent="-228600" algn="ctr" rtl="0">
              <a:spcBef>
                <a:spcPts val="100"/>
              </a:spcBef>
              <a:spcAft>
                <a:spcPts val="0"/>
              </a:spcAft>
              <a:buClr>
                <a:srgbClr val="5B5B5B"/>
              </a:buClr>
              <a:buSzPts val="1500"/>
              <a:buNone/>
              <a:defRPr sz="1500">
                <a:solidFill>
                  <a:srgbClr val="5B5B5B"/>
                </a:solidFill>
              </a:defRPr>
            </a:lvl5pPr>
            <a:lvl6pPr marL="2743200" lvl="5" indent="-323850" algn="ctr" rtl="0">
              <a:spcBef>
                <a:spcPts val="100"/>
              </a:spcBef>
              <a:spcAft>
                <a:spcPts val="0"/>
              </a:spcAft>
              <a:buClr>
                <a:srgbClr val="5B5B5B"/>
              </a:buClr>
              <a:buSzPts val="1500"/>
              <a:buChar char="•"/>
              <a:defRPr sz="1500">
                <a:solidFill>
                  <a:srgbClr val="5B5B5B"/>
                </a:solidFill>
              </a:defRPr>
            </a:lvl6pPr>
            <a:lvl7pPr marL="3200400" lvl="6" indent="-323850" algn="ctr" rtl="0">
              <a:spcBef>
                <a:spcPts val="0"/>
              </a:spcBef>
              <a:spcAft>
                <a:spcPts val="0"/>
              </a:spcAft>
              <a:buClr>
                <a:srgbClr val="5B5B5B"/>
              </a:buClr>
              <a:buSzPts val="1500"/>
              <a:buChar char="•"/>
              <a:defRPr sz="1500">
                <a:solidFill>
                  <a:srgbClr val="5B5B5B"/>
                </a:solidFill>
              </a:defRPr>
            </a:lvl7pPr>
            <a:lvl8pPr marL="3657600" lvl="7" indent="-323850" algn="ctr" rtl="0">
              <a:spcBef>
                <a:spcPts val="0"/>
              </a:spcBef>
              <a:spcAft>
                <a:spcPts val="0"/>
              </a:spcAft>
              <a:buClr>
                <a:srgbClr val="5B5B5B"/>
              </a:buClr>
              <a:buSzPts val="1500"/>
              <a:buChar char="•"/>
              <a:defRPr sz="1500">
                <a:solidFill>
                  <a:srgbClr val="5B5B5B"/>
                </a:solidFill>
              </a:defRPr>
            </a:lvl8pPr>
            <a:lvl9pPr marL="4114800" lvl="8" indent="-323850" algn="ctr" rtl="0">
              <a:spcBef>
                <a:spcPts val="0"/>
              </a:spcBef>
              <a:spcAft>
                <a:spcPts val="0"/>
              </a:spcAft>
              <a:buClr>
                <a:srgbClr val="5B5B5B"/>
              </a:buClr>
              <a:buSzPts val="1500"/>
              <a:buChar char="•"/>
              <a:defRPr sz="1500">
                <a:solidFill>
                  <a:srgbClr val="5B5B5B"/>
                </a:solidFill>
              </a:defRPr>
            </a:lvl9pPr>
          </a:lstStyle>
          <a:p>
            <a:endParaRPr dirty="0"/>
          </a:p>
        </p:txBody>
      </p:sp>
      <p:sp>
        <p:nvSpPr>
          <p:cNvPr id="55" name="Google Shape;55;p7"/>
          <p:cNvSpPr txBox="1">
            <a:spLocks noGrp="1"/>
          </p:cNvSpPr>
          <p:nvPr>
            <p:ph type="ctrTitle"/>
          </p:nvPr>
        </p:nvSpPr>
        <p:spPr>
          <a:xfrm>
            <a:off x="3949700" y="1891875"/>
            <a:ext cx="5152500" cy="1381800"/>
          </a:xfrm>
          <a:prstGeom prst="rect">
            <a:avLst/>
          </a:prstGeom>
          <a:noFill/>
          <a:ln>
            <a:noFill/>
          </a:ln>
        </p:spPr>
        <p:txBody>
          <a:bodyPr spcFirstLastPara="1" wrap="square" lIns="91425" tIns="91425" rIns="91425" bIns="91425" anchor="b" anchorCtr="0">
            <a:noAutofit/>
          </a:bodyPr>
          <a:lstStyle>
            <a:lvl1pPr marL="0" marR="0" lvl="0" indent="0" algn="ctr" rtl="0">
              <a:lnSpc>
                <a:spcPct val="90000"/>
              </a:lnSpc>
              <a:spcBef>
                <a:spcPts val="0"/>
              </a:spcBef>
              <a:spcAft>
                <a:spcPts val="0"/>
              </a:spcAft>
              <a:buClr>
                <a:srgbClr val="FFFFFF"/>
              </a:buClr>
              <a:buSzPts val="3800"/>
              <a:buNone/>
              <a:defRPr sz="3800" b="0" i="0" u="none" strike="noStrike" cap="none">
                <a:solidFill>
                  <a:srgbClr val="FFFFFF"/>
                </a:solidFill>
                <a:latin typeface="SimHei" panose="02010609060101010101" pitchFamily="49" charset="-122"/>
                <a:ea typeface="SimHei" panose="02010609060101010101" pitchFamily="49" charset="-122"/>
              </a:defRPr>
            </a:lvl1pPr>
            <a:lvl2pPr marL="0" marR="0" lvl="1" indent="-215900" algn="ctr" rtl="0">
              <a:spcBef>
                <a:spcPts val="0"/>
              </a:spcBef>
              <a:spcAft>
                <a:spcPts val="0"/>
              </a:spcAft>
              <a:buClr>
                <a:srgbClr val="FFFFFF"/>
              </a:buClr>
              <a:buSzPts val="3400"/>
              <a:buChar char="○"/>
              <a:defRPr sz="3400" b="0" i="0" u="none" strike="noStrike" cap="none">
                <a:solidFill>
                  <a:srgbClr val="FFFFFF"/>
                </a:solidFill>
              </a:defRPr>
            </a:lvl2pPr>
            <a:lvl3pPr marL="0" marR="0" lvl="2" indent="-215900" algn="ctr" rtl="0">
              <a:spcBef>
                <a:spcPts val="0"/>
              </a:spcBef>
              <a:spcAft>
                <a:spcPts val="0"/>
              </a:spcAft>
              <a:buClr>
                <a:srgbClr val="FFFFFF"/>
              </a:buClr>
              <a:buSzPts val="3400"/>
              <a:buChar char="■"/>
              <a:defRPr sz="3400" b="0" i="0" u="none" strike="noStrike" cap="none">
                <a:solidFill>
                  <a:srgbClr val="FFFFFF"/>
                </a:solidFill>
              </a:defRPr>
            </a:lvl3pPr>
            <a:lvl4pPr marL="0" marR="0" lvl="3" indent="-215900" algn="ctr" rtl="0">
              <a:spcBef>
                <a:spcPts val="0"/>
              </a:spcBef>
              <a:spcAft>
                <a:spcPts val="0"/>
              </a:spcAft>
              <a:buClr>
                <a:srgbClr val="FFFFFF"/>
              </a:buClr>
              <a:buSzPts val="3400"/>
              <a:buChar char="●"/>
              <a:defRPr sz="3400" b="0" i="0" u="none" strike="noStrike" cap="none">
                <a:solidFill>
                  <a:srgbClr val="FFFFFF"/>
                </a:solidFill>
              </a:defRPr>
            </a:lvl4pPr>
            <a:lvl5pPr marL="0" marR="0" lvl="4" indent="-215900" algn="ctr" rtl="0">
              <a:spcBef>
                <a:spcPts val="0"/>
              </a:spcBef>
              <a:spcAft>
                <a:spcPts val="0"/>
              </a:spcAft>
              <a:buClr>
                <a:srgbClr val="FFFFFF"/>
              </a:buClr>
              <a:buSzPts val="3400"/>
              <a:buChar char="○"/>
              <a:defRPr sz="3400" b="0" i="0" u="none" strike="noStrike" cap="none">
                <a:solidFill>
                  <a:srgbClr val="FFFFFF"/>
                </a:solidFill>
              </a:defRPr>
            </a:lvl5pPr>
            <a:lvl6pPr marL="457131" marR="0" lvl="5" indent="-228531" algn="ctr" rtl="0">
              <a:spcBef>
                <a:spcPts val="0"/>
              </a:spcBef>
              <a:spcAft>
                <a:spcPts val="0"/>
              </a:spcAft>
              <a:buClr>
                <a:srgbClr val="FFFFFF"/>
              </a:buClr>
              <a:buSzPts val="3400"/>
              <a:buChar char="■"/>
              <a:defRPr sz="3400" b="0" i="0" u="none" strike="noStrike" cap="none">
                <a:solidFill>
                  <a:srgbClr val="FFFFFF"/>
                </a:solidFill>
              </a:defRPr>
            </a:lvl6pPr>
            <a:lvl7pPr marL="914261" marR="0" lvl="6" indent="-228461" algn="ctr" rtl="0">
              <a:spcBef>
                <a:spcPts val="0"/>
              </a:spcBef>
              <a:spcAft>
                <a:spcPts val="0"/>
              </a:spcAft>
              <a:buClr>
                <a:srgbClr val="FFFFFF"/>
              </a:buClr>
              <a:buSzPts val="3400"/>
              <a:buChar char="●"/>
              <a:defRPr sz="3400" b="0" i="0" u="none" strike="noStrike" cap="none">
                <a:solidFill>
                  <a:srgbClr val="FFFFFF"/>
                </a:solidFill>
              </a:defRPr>
            </a:lvl7pPr>
            <a:lvl8pPr marL="1371393" marR="0" lvl="7" indent="-228393" algn="ctr" rtl="0">
              <a:spcBef>
                <a:spcPts val="0"/>
              </a:spcBef>
              <a:spcAft>
                <a:spcPts val="0"/>
              </a:spcAft>
              <a:buClr>
                <a:srgbClr val="FFFFFF"/>
              </a:buClr>
              <a:buSzPts val="3400"/>
              <a:buChar char="○"/>
              <a:defRPr sz="3400" b="0" i="0" u="none" strike="noStrike" cap="none">
                <a:solidFill>
                  <a:srgbClr val="FFFFFF"/>
                </a:solidFill>
              </a:defRPr>
            </a:lvl8pPr>
            <a:lvl9pPr marL="1828525" marR="0" lvl="8" indent="-228325" algn="ctr" rtl="0">
              <a:spcBef>
                <a:spcPts val="0"/>
              </a:spcBef>
              <a:spcAft>
                <a:spcPts val="0"/>
              </a:spcAft>
              <a:buClr>
                <a:srgbClr val="FFFFFF"/>
              </a:buClr>
              <a:buSzPts val="3400"/>
              <a:buChar char="■"/>
              <a:defRPr sz="3400" b="0" i="0" u="none" strike="noStrike" cap="none">
                <a:solidFill>
                  <a:srgbClr val="FFFFFF"/>
                </a:solidFill>
              </a:defRPr>
            </a:lvl9pPr>
          </a:lstStyle>
          <a:p>
            <a:endParaRPr dirty="0"/>
          </a:p>
        </p:txBody>
      </p:sp>
      <p:sp>
        <p:nvSpPr>
          <p:cNvPr id="56" name="Google Shape;56;p7"/>
          <p:cNvSpPr txBox="1">
            <a:spLocks noGrp="1"/>
          </p:cNvSpPr>
          <p:nvPr>
            <p:ph type="title" idx="2"/>
          </p:nvPr>
        </p:nvSpPr>
        <p:spPr>
          <a:xfrm>
            <a:off x="4511300" y="4652475"/>
            <a:ext cx="3961200" cy="5292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1900">
                <a:solidFill>
                  <a:srgbClr val="543A22"/>
                </a:solidFill>
                <a:latin typeface="SimHei" panose="02010609060101010101" pitchFamily="49" charset="-122"/>
                <a:ea typeface="SimHei" panose="02010609060101010101" pitchFamily="49" charset="-122"/>
              </a:defRPr>
            </a:lvl1pPr>
            <a:lvl2pPr lvl="1" algn="ctr">
              <a:spcBef>
                <a:spcPts val="0"/>
              </a:spcBef>
              <a:spcAft>
                <a:spcPts val="0"/>
              </a:spcAft>
              <a:buNone/>
              <a:defRPr sz="1900">
                <a:solidFill>
                  <a:srgbClr val="543A22"/>
                </a:solidFill>
              </a:defRPr>
            </a:lvl2pPr>
            <a:lvl3pPr lvl="2" algn="ctr">
              <a:spcBef>
                <a:spcPts val="0"/>
              </a:spcBef>
              <a:spcAft>
                <a:spcPts val="0"/>
              </a:spcAft>
              <a:buNone/>
              <a:defRPr sz="1900">
                <a:solidFill>
                  <a:srgbClr val="543A22"/>
                </a:solidFill>
              </a:defRPr>
            </a:lvl3pPr>
            <a:lvl4pPr lvl="3" algn="ctr">
              <a:spcBef>
                <a:spcPts val="0"/>
              </a:spcBef>
              <a:spcAft>
                <a:spcPts val="0"/>
              </a:spcAft>
              <a:buNone/>
              <a:defRPr sz="1900">
                <a:solidFill>
                  <a:srgbClr val="543A22"/>
                </a:solidFill>
              </a:defRPr>
            </a:lvl4pPr>
            <a:lvl5pPr lvl="4" algn="ctr">
              <a:spcBef>
                <a:spcPts val="0"/>
              </a:spcBef>
              <a:spcAft>
                <a:spcPts val="0"/>
              </a:spcAft>
              <a:buNone/>
              <a:defRPr sz="1900">
                <a:solidFill>
                  <a:srgbClr val="543A22"/>
                </a:solidFill>
              </a:defRPr>
            </a:lvl5pPr>
            <a:lvl6pPr lvl="5" algn="ctr">
              <a:spcBef>
                <a:spcPts val="0"/>
              </a:spcBef>
              <a:spcAft>
                <a:spcPts val="0"/>
              </a:spcAft>
              <a:buNone/>
              <a:defRPr sz="1900">
                <a:solidFill>
                  <a:srgbClr val="543A22"/>
                </a:solidFill>
              </a:defRPr>
            </a:lvl6pPr>
            <a:lvl7pPr lvl="6" algn="ctr">
              <a:spcBef>
                <a:spcPts val="0"/>
              </a:spcBef>
              <a:spcAft>
                <a:spcPts val="0"/>
              </a:spcAft>
              <a:buNone/>
              <a:defRPr sz="1900">
                <a:solidFill>
                  <a:srgbClr val="543A22"/>
                </a:solidFill>
              </a:defRPr>
            </a:lvl7pPr>
            <a:lvl8pPr lvl="7" algn="ctr">
              <a:spcBef>
                <a:spcPts val="0"/>
              </a:spcBef>
              <a:spcAft>
                <a:spcPts val="0"/>
              </a:spcAft>
              <a:buNone/>
              <a:defRPr sz="1900">
                <a:solidFill>
                  <a:srgbClr val="543A22"/>
                </a:solidFill>
              </a:defRPr>
            </a:lvl8pPr>
            <a:lvl9pPr lvl="8" algn="ctr">
              <a:spcBef>
                <a:spcPts val="0"/>
              </a:spcBef>
              <a:spcAft>
                <a:spcPts val="0"/>
              </a:spcAft>
              <a:buNone/>
              <a:defRPr sz="1900">
                <a:solidFill>
                  <a:srgbClr val="543A22"/>
                </a:solidFill>
              </a:defRPr>
            </a:lvl9pPr>
          </a:lstStyle>
          <a:p>
            <a:endParaRPr dirty="0"/>
          </a:p>
        </p:txBody>
      </p:sp>
      <p:sp>
        <p:nvSpPr>
          <p:cNvPr id="57" name="Google Shape;57;p7"/>
          <p:cNvSpPr txBox="1">
            <a:spLocks noGrp="1"/>
          </p:cNvSpPr>
          <p:nvPr>
            <p:ph type="subTitle" idx="3"/>
          </p:nvPr>
        </p:nvSpPr>
        <p:spPr>
          <a:xfrm>
            <a:off x="3779900" y="3127500"/>
            <a:ext cx="5492100" cy="529200"/>
          </a:xfrm>
          <a:prstGeom prst="rect">
            <a:avLst/>
          </a:prstGeom>
          <a:noFill/>
          <a:ln>
            <a:noFill/>
          </a:ln>
        </p:spPr>
        <p:txBody>
          <a:bodyPr spcFirstLastPara="1" wrap="square" lIns="91425" tIns="91425" rIns="91425" bIns="91425" anchor="t" anchorCtr="0">
            <a:noAutofit/>
          </a:bodyPr>
          <a:lstStyle>
            <a:lvl1pPr marL="342849" marR="0" lvl="0" indent="-342849" algn="ctr" rtl="0">
              <a:lnSpc>
                <a:spcPct val="100000"/>
              </a:lnSpc>
              <a:spcBef>
                <a:spcPts val="0"/>
              </a:spcBef>
              <a:spcAft>
                <a:spcPts val="0"/>
              </a:spcAft>
              <a:buClr>
                <a:srgbClr val="E1C276"/>
              </a:buClr>
              <a:buSzPts val="2000"/>
              <a:buNone/>
              <a:defRPr sz="2400" i="0" u="none" strike="noStrike" cap="none">
                <a:solidFill>
                  <a:srgbClr val="E1C276"/>
                </a:solidFill>
                <a:latin typeface="SimHei" panose="02010609060101010101" pitchFamily="49" charset="-122"/>
                <a:ea typeface="SimHei" panose="02010609060101010101" pitchFamily="49" charset="-122"/>
              </a:defRPr>
            </a:lvl1pPr>
            <a:lvl2pPr marL="457131" marR="0" lvl="1" indent="-12631" algn="ctr" rtl="0">
              <a:lnSpc>
                <a:spcPct val="100000"/>
              </a:lnSpc>
              <a:spcBef>
                <a:spcPts val="200"/>
              </a:spcBef>
              <a:spcAft>
                <a:spcPts val="0"/>
              </a:spcAft>
              <a:buClr>
                <a:srgbClr val="FFFFFF"/>
              </a:buClr>
              <a:buSzPts val="1800"/>
              <a:buFont typeface="Arial"/>
              <a:buNone/>
              <a:defRPr sz="1900" b="0" i="0" u="none" strike="noStrike" cap="none">
                <a:solidFill>
                  <a:srgbClr val="FFFFFF"/>
                </a:solidFill>
                <a:latin typeface="Arial"/>
                <a:ea typeface="Arial"/>
                <a:cs typeface="Arial"/>
                <a:sym typeface="Arial"/>
              </a:defRPr>
            </a:lvl2pPr>
            <a:lvl3pPr marL="914261" marR="0" lvl="2" indent="-12561" algn="ctr" rtl="0">
              <a:lnSpc>
                <a:spcPct val="100000"/>
              </a:lnSpc>
              <a:spcBef>
                <a:spcPts val="600"/>
              </a:spcBef>
              <a:spcAft>
                <a:spcPts val="0"/>
              </a:spcAft>
              <a:buClr>
                <a:srgbClr val="FFFFFF"/>
              </a:buClr>
              <a:buSzPts val="1400"/>
              <a:buFont typeface="Arial"/>
              <a:buNone/>
              <a:defRPr sz="1600" b="0" i="0" u="none" strike="noStrike" cap="none">
                <a:solidFill>
                  <a:srgbClr val="FFFFFF"/>
                </a:solidFill>
                <a:latin typeface="Arial"/>
                <a:ea typeface="Arial"/>
                <a:cs typeface="Arial"/>
                <a:sym typeface="Arial"/>
              </a:defRPr>
            </a:lvl3pPr>
            <a:lvl4pPr marL="1371393" marR="0" lvl="3" indent="-12493" algn="ctr" rtl="0">
              <a:lnSpc>
                <a:spcPct val="100000"/>
              </a:lnSpc>
              <a:spcBef>
                <a:spcPts val="600"/>
              </a:spcBef>
              <a:spcAft>
                <a:spcPts val="0"/>
              </a:spcAft>
              <a:buClr>
                <a:srgbClr val="FFFFFF"/>
              </a:buClr>
              <a:buSzPts val="1400"/>
              <a:buFont typeface="Arial"/>
              <a:buNone/>
              <a:defRPr sz="1500" b="0" i="0" u="none" strike="noStrike" cap="none">
                <a:solidFill>
                  <a:srgbClr val="FFFFFF"/>
                </a:solidFill>
                <a:latin typeface="Arial"/>
                <a:ea typeface="Arial"/>
                <a:cs typeface="Arial"/>
                <a:sym typeface="Arial"/>
              </a:defRPr>
            </a:lvl4pPr>
            <a:lvl5pPr marL="1828525" marR="0" lvl="4" indent="-12425" algn="ctr" rtl="0">
              <a:lnSpc>
                <a:spcPct val="100000"/>
              </a:lnSpc>
              <a:spcBef>
                <a:spcPts val="600"/>
              </a:spcBef>
              <a:spcAft>
                <a:spcPts val="0"/>
              </a:spcAft>
              <a:buClr>
                <a:srgbClr val="FFFFFF"/>
              </a:buClr>
              <a:buSzPts val="1400"/>
              <a:buFont typeface="Arial"/>
              <a:buNone/>
              <a:defRPr sz="2100" b="0" i="0" u="none" strike="noStrike" cap="none">
                <a:solidFill>
                  <a:srgbClr val="FFFFFF"/>
                </a:solidFill>
                <a:latin typeface="Arial"/>
                <a:ea typeface="Arial"/>
                <a:cs typeface="Arial"/>
                <a:sym typeface="Arial"/>
              </a:defRPr>
            </a:lvl5pPr>
            <a:lvl6pPr marL="2285657" marR="0" lvl="5" indent="-12357" algn="ctr" rtl="0">
              <a:lnSpc>
                <a:spcPct val="100000"/>
              </a:lnSpc>
              <a:spcBef>
                <a:spcPts val="6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6pPr>
            <a:lvl7pPr marL="2742788" marR="0" lvl="6" indent="-1228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7pPr>
            <a:lvl8pPr marL="3199918" marR="0" lvl="7" indent="-1221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8pPr>
            <a:lvl9pPr marL="3657050" marR="0" lvl="8" indent="-12150"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9pPr>
          </a:lstStyle>
          <a:p>
            <a:endParaRPr dirty="0"/>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latin typeface="SimHei" panose="02010609060101010101" pitchFamily="49" charset="-122"/>
                <a:ea typeface="SimHei" panose="02010609060101010101" pitchFamily="49" charset="-122"/>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latin typeface="SimHei" panose="02010609060101010101" pitchFamily="49" charset="-122"/>
                <a:ea typeface="SimHei" panose="02010609060101010101" pitchFamily="49" charset="-122"/>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D_Title Slide">
  <p:cSld name="Title Slide_A_1_1">
    <p:bg>
      <p:bgPr>
        <a:solidFill>
          <a:schemeClr val="lt1"/>
        </a:solidFill>
        <a:effectLst/>
      </p:bgPr>
    </p:bg>
    <p:spTree>
      <p:nvGrpSpPr>
        <p:cNvPr id="1" name="Shape 58"/>
        <p:cNvGrpSpPr/>
        <p:nvPr/>
      </p:nvGrpSpPr>
      <p:grpSpPr>
        <a:xfrm>
          <a:off x="0" y="0"/>
          <a:ext cx="0" cy="0"/>
          <a:chOff x="0" y="0"/>
          <a:chExt cx="0" cy="0"/>
        </a:xfrm>
      </p:grpSpPr>
      <p:pic>
        <p:nvPicPr>
          <p:cNvPr id="59" name="Google Shape;59;p8" descr="Slide02.jpg"/>
          <p:cNvPicPr preferRelativeResize="0"/>
          <p:nvPr/>
        </p:nvPicPr>
        <p:blipFill>
          <a:blip r:embed="rId2">
            <a:alphaModFix/>
          </a:blip>
          <a:stretch>
            <a:fillRect/>
          </a:stretch>
        </p:blipFill>
        <p:spPr>
          <a:xfrm>
            <a:off x="-11650" y="-11650"/>
            <a:ext cx="12217101" cy="6872399"/>
          </a:xfrm>
          <a:prstGeom prst="rect">
            <a:avLst/>
          </a:prstGeom>
          <a:noFill/>
          <a:ln>
            <a:noFill/>
          </a:ln>
        </p:spPr>
      </p:pic>
      <p:sp>
        <p:nvSpPr>
          <p:cNvPr id="60" name="Google Shape;60;p8"/>
          <p:cNvSpPr txBox="1">
            <a:spLocks noGrp="1"/>
          </p:cNvSpPr>
          <p:nvPr>
            <p:ph type="ctrTitle"/>
          </p:nvPr>
        </p:nvSpPr>
        <p:spPr>
          <a:xfrm>
            <a:off x="4025900" y="1968075"/>
            <a:ext cx="5152500" cy="1381800"/>
          </a:xfrm>
          <a:prstGeom prst="rect">
            <a:avLst/>
          </a:prstGeom>
          <a:noFill/>
          <a:ln>
            <a:noFill/>
          </a:ln>
        </p:spPr>
        <p:txBody>
          <a:bodyPr spcFirstLastPara="1" wrap="square" lIns="91425" tIns="91425" rIns="91425" bIns="91425" anchor="b" anchorCtr="0">
            <a:noAutofit/>
          </a:bodyPr>
          <a:lstStyle>
            <a:lvl1pPr marL="0" marR="0" lvl="0" indent="0" algn="ctr" rtl="0">
              <a:lnSpc>
                <a:spcPct val="90000"/>
              </a:lnSpc>
              <a:spcBef>
                <a:spcPts val="0"/>
              </a:spcBef>
              <a:spcAft>
                <a:spcPts val="0"/>
              </a:spcAft>
              <a:buClr>
                <a:srgbClr val="FFFFFF"/>
              </a:buClr>
              <a:buSzPts val="3800"/>
              <a:buNone/>
              <a:defRPr sz="3800" b="0" i="0" u="none" strike="noStrike" cap="none">
                <a:solidFill>
                  <a:srgbClr val="FFFFFF"/>
                </a:solidFill>
                <a:latin typeface="SimHei" panose="02010609060101010101" pitchFamily="49" charset="-122"/>
                <a:ea typeface="SimHei" panose="02010609060101010101" pitchFamily="49" charset="-122"/>
              </a:defRPr>
            </a:lvl1pPr>
            <a:lvl2pPr marL="0" marR="0" lvl="1" indent="-215900" algn="ctr" rtl="0">
              <a:spcBef>
                <a:spcPts val="0"/>
              </a:spcBef>
              <a:spcAft>
                <a:spcPts val="0"/>
              </a:spcAft>
              <a:buClr>
                <a:srgbClr val="FFFFFF"/>
              </a:buClr>
              <a:buSzPts val="3400"/>
              <a:buChar char="○"/>
              <a:defRPr sz="3400" b="0" i="0" u="none" strike="noStrike" cap="none">
                <a:solidFill>
                  <a:srgbClr val="FFFFFF"/>
                </a:solidFill>
              </a:defRPr>
            </a:lvl2pPr>
            <a:lvl3pPr marL="0" marR="0" lvl="2" indent="-215900" algn="ctr" rtl="0">
              <a:spcBef>
                <a:spcPts val="0"/>
              </a:spcBef>
              <a:spcAft>
                <a:spcPts val="0"/>
              </a:spcAft>
              <a:buClr>
                <a:srgbClr val="FFFFFF"/>
              </a:buClr>
              <a:buSzPts val="3400"/>
              <a:buChar char="■"/>
              <a:defRPr sz="3400" b="0" i="0" u="none" strike="noStrike" cap="none">
                <a:solidFill>
                  <a:srgbClr val="FFFFFF"/>
                </a:solidFill>
              </a:defRPr>
            </a:lvl3pPr>
            <a:lvl4pPr marL="0" marR="0" lvl="3" indent="-215900" algn="ctr" rtl="0">
              <a:spcBef>
                <a:spcPts val="0"/>
              </a:spcBef>
              <a:spcAft>
                <a:spcPts val="0"/>
              </a:spcAft>
              <a:buClr>
                <a:srgbClr val="FFFFFF"/>
              </a:buClr>
              <a:buSzPts val="3400"/>
              <a:buChar char="●"/>
              <a:defRPr sz="3400" b="0" i="0" u="none" strike="noStrike" cap="none">
                <a:solidFill>
                  <a:srgbClr val="FFFFFF"/>
                </a:solidFill>
              </a:defRPr>
            </a:lvl4pPr>
            <a:lvl5pPr marL="0" marR="0" lvl="4" indent="-215900" algn="ctr" rtl="0">
              <a:spcBef>
                <a:spcPts val="0"/>
              </a:spcBef>
              <a:spcAft>
                <a:spcPts val="0"/>
              </a:spcAft>
              <a:buClr>
                <a:srgbClr val="FFFFFF"/>
              </a:buClr>
              <a:buSzPts val="3400"/>
              <a:buChar char="○"/>
              <a:defRPr sz="3400" b="0" i="0" u="none" strike="noStrike" cap="none">
                <a:solidFill>
                  <a:srgbClr val="FFFFFF"/>
                </a:solidFill>
              </a:defRPr>
            </a:lvl5pPr>
            <a:lvl6pPr marL="457131" marR="0" lvl="5" indent="-228531" algn="ctr" rtl="0">
              <a:spcBef>
                <a:spcPts val="0"/>
              </a:spcBef>
              <a:spcAft>
                <a:spcPts val="0"/>
              </a:spcAft>
              <a:buClr>
                <a:srgbClr val="FFFFFF"/>
              </a:buClr>
              <a:buSzPts val="3400"/>
              <a:buChar char="■"/>
              <a:defRPr sz="3400" b="0" i="0" u="none" strike="noStrike" cap="none">
                <a:solidFill>
                  <a:srgbClr val="FFFFFF"/>
                </a:solidFill>
              </a:defRPr>
            </a:lvl6pPr>
            <a:lvl7pPr marL="914261" marR="0" lvl="6" indent="-228461" algn="ctr" rtl="0">
              <a:spcBef>
                <a:spcPts val="0"/>
              </a:spcBef>
              <a:spcAft>
                <a:spcPts val="0"/>
              </a:spcAft>
              <a:buClr>
                <a:srgbClr val="FFFFFF"/>
              </a:buClr>
              <a:buSzPts val="3400"/>
              <a:buChar char="●"/>
              <a:defRPr sz="3400" b="0" i="0" u="none" strike="noStrike" cap="none">
                <a:solidFill>
                  <a:srgbClr val="FFFFFF"/>
                </a:solidFill>
              </a:defRPr>
            </a:lvl7pPr>
            <a:lvl8pPr marL="1371393" marR="0" lvl="7" indent="-228393" algn="ctr" rtl="0">
              <a:spcBef>
                <a:spcPts val="0"/>
              </a:spcBef>
              <a:spcAft>
                <a:spcPts val="0"/>
              </a:spcAft>
              <a:buClr>
                <a:srgbClr val="FFFFFF"/>
              </a:buClr>
              <a:buSzPts val="3400"/>
              <a:buChar char="○"/>
              <a:defRPr sz="3400" b="0" i="0" u="none" strike="noStrike" cap="none">
                <a:solidFill>
                  <a:srgbClr val="FFFFFF"/>
                </a:solidFill>
              </a:defRPr>
            </a:lvl8pPr>
            <a:lvl9pPr marL="1828525" marR="0" lvl="8" indent="-228325" algn="ctr" rtl="0">
              <a:spcBef>
                <a:spcPts val="0"/>
              </a:spcBef>
              <a:spcAft>
                <a:spcPts val="0"/>
              </a:spcAft>
              <a:buClr>
                <a:srgbClr val="FFFFFF"/>
              </a:buClr>
              <a:buSzPts val="3400"/>
              <a:buChar char="■"/>
              <a:defRPr sz="3400" b="0" i="0" u="none" strike="noStrike" cap="none">
                <a:solidFill>
                  <a:srgbClr val="FFFFFF"/>
                </a:solidFill>
              </a:defRPr>
            </a:lvl9pPr>
          </a:lstStyle>
          <a:p>
            <a:endParaRPr dirty="0"/>
          </a:p>
        </p:txBody>
      </p:sp>
      <p:sp>
        <p:nvSpPr>
          <p:cNvPr id="61" name="Google Shape;61;p8"/>
          <p:cNvSpPr txBox="1">
            <a:spLocks noGrp="1"/>
          </p:cNvSpPr>
          <p:nvPr>
            <p:ph type="subTitle" idx="1"/>
          </p:nvPr>
        </p:nvSpPr>
        <p:spPr>
          <a:xfrm>
            <a:off x="3856100" y="3203700"/>
            <a:ext cx="5492100" cy="529200"/>
          </a:xfrm>
          <a:prstGeom prst="rect">
            <a:avLst/>
          </a:prstGeom>
          <a:noFill/>
          <a:ln>
            <a:noFill/>
          </a:ln>
        </p:spPr>
        <p:txBody>
          <a:bodyPr spcFirstLastPara="1" wrap="square" lIns="91425" tIns="91425" rIns="91425" bIns="91425" anchor="t" anchorCtr="0">
            <a:noAutofit/>
          </a:bodyPr>
          <a:lstStyle>
            <a:lvl1pPr marL="342849" marR="0" lvl="0" indent="-342849" algn="ctr" rtl="0">
              <a:lnSpc>
                <a:spcPct val="100000"/>
              </a:lnSpc>
              <a:spcBef>
                <a:spcPts val="0"/>
              </a:spcBef>
              <a:spcAft>
                <a:spcPts val="0"/>
              </a:spcAft>
              <a:buClr>
                <a:srgbClr val="E1C276"/>
              </a:buClr>
              <a:buSzPts val="2000"/>
              <a:buNone/>
              <a:defRPr sz="2400" i="0" u="none" strike="noStrike" cap="none">
                <a:solidFill>
                  <a:srgbClr val="E1C276"/>
                </a:solidFill>
                <a:latin typeface="SimHei" panose="02010609060101010101" pitchFamily="49" charset="-122"/>
                <a:ea typeface="SimHei" panose="02010609060101010101" pitchFamily="49" charset="-122"/>
              </a:defRPr>
            </a:lvl1pPr>
            <a:lvl2pPr marL="457131" marR="0" lvl="1" indent="-12631" algn="ctr" rtl="0">
              <a:lnSpc>
                <a:spcPct val="100000"/>
              </a:lnSpc>
              <a:spcBef>
                <a:spcPts val="200"/>
              </a:spcBef>
              <a:spcAft>
                <a:spcPts val="0"/>
              </a:spcAft>
              <a:buClr>
                <a:srgbClr val="FFFFFF"/>
              </a:buClr>
              <a:buSzPts val="1800"/>
              <a:buFont typeface="Arial"/>
              <a:buNone/>
              <a:defRPr sz="1900" b="0" i="0" u="none" strike="noStrike" cap="none">
                <a:solidFill>
                  <a:srgbClr val="FFFFFF"/>
                </a:solidFill>
                <a:latin typeface="Arial"/>
                <a:ea typeface="Arial"/>
                <a:cs typeface="Arial"/>
                <a:sym typeface="Arial"/>
              </a:defRPr>
            </a:lvl2pPr>
            <a:lvl3pPr marL="914261" marR="0" lvl="2" indent="-12561" algn="ctr" rtl="0">
              <a:lnSpc>
                <a:spcPct val="100000"/>
              </a:lnSpc>
              <a:spcBef>
                <a:spcPts val="600"/>
              </a:spcBef>
              <a:spcAft>
                <a:spcPts val="0"/>
              </a:spcAft>
              <a:buClr>
                <a:srgbClr val="FFFFFF"/>
              </a:buClr>
              <a:buSzPts val="1400"/>
              <a:buFont typeface="Arial"/>
              <a:buNone/>
              <a:defRPr sz="1600" b="0" i="0" u="none" strike="noStrike" cap="none">
                <a:solidFill>
                  <a:srgbClr val="FFFFFF"/>
                </a:solidFill>
                <a:latin typeface="Arial"/>
                <a:ea typeface="Arial"/>
                <a:cs typeface="Arial"/>
                <a:sym typeface="Arial"/>
              </a:defRPr>
            </a:lvl3pPr>
            <a:lvl4pPr marL="1371393" marR="0" lvl="3" indent="-12493" algn="ctr" rtl="0">
              <a:lnSpc>
                <a:spcPct val="100000"/>
              </a:lnSpc>
              <a:spcBef>
                <a:spcPts val="600"/>
              </a:spcBef>
              <a:spcAft>
                <a:spcPts val="0"/>
              </a:spcAft>
              <a:buClr>
                <a:srgbClr val="FFFFFF"/>
              </a:buClr>
              <a:buSzPts val="1400"/>
              <a:buFont typeface="Arial"/>
              <a:buNone/>
              <a:defRPr sz="1500" b="0" i="0" u="none" strike="noStrike" cap="none">
                <a:solidFill>
                  <a:srgbClr val="FFFFFF"/>
                </a:solidFill>
                <a:latin typeface="Arial"/>
                <a:ea typeface="Arial"/>
                <a:cs typeface="Arial"/>
                <a:sym typeface="Arial"/>
              </a:defRPr>
            </a:lvl4pPr>
            <a:lvl5pPr marL="1828525" marR="0" lvl="4" indent="-12425" algn="ctr" rtl="0">
              <a:lnSpc>
                <a:spcPct val="100000"/>
              </a:lnSpc>
              <a:spcBef>
                <a:spcPts val="600"/>
              </a:spcBef>
              <a:spcAft>
                <a:spcPts val="0"/>
              </a:spcAft>
              <a:buClr>
                <a:srgbClr val="FFFFFF"/>
              </a:buClr>
              <a:buSzPts val="1400"/>
              <a:buFont typeface="Arial"/>
              <a:buNone/>
              <a:defRPr sz="2100" b="0" i="0" u="none" strike="noStrike" cap="none">
                <a:solidFill>
                  <a:srgbClr val="FFFFFF"/>
                </a:solidFill>
                <a:latin typeface="Arial"/>
                <a:ea typeface="Arial"/>
                <a:cs typeface="Arial"/>
                <a:sym typeface="Arial"/>
              </a:defRPr>
            </a:lvl5pPr>
            <a:lvl6pPr marL="2285657" marR="0" lvl="5" indent="-12357" algn="ctr" rtl="0">
              <a:lnSpc>
                <a:spcPct val="100000"/>
              </a:lnSpc>
              <a:spcBef>
                <a:spcPts val="6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6pPr>
            <a:lvl7pPr marL="2742788" marR="0" lvl="6" indent="-1228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7pPr>
            <a:lvl8pPr marL="3199918" marR="0" lvl="7" indent="-1221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8pPr>
            <a:lvl9pPr marL="3657050" marR="0" lvl="8" indent="-12150"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9pPr>
          </a:lstStyle>
          <a:p>
            <a:endParaRPr dirty="0"/>
          </a:p>
        </p:txBody>
      </p:sp>
      <p:sp>
        <p:nvSpPr>
          <p:cNvPr id="62" name="Google Shape;62;p8"/>
          <p:cNvSpPr txBox="1">
            <a:spLocks noGrp="1"/>
          </p:cNvSpPr>
          <p:nvPr>
            <p:ph type="body" idx="2"/>
          </p:nvPr>
        </p:nvSpPr>
        <p:spPr>
          <a:xfrm>
            <a:off x="5043600" y="5424175"/>
            <a:ext cx="3102300" cy="970800"/>
          </a:xfrm>
          <a:prstGeom prst="rect">
            <a:avLst/>
          </a:prstGeom>
          <a:noFill/>
          <a:ln>
            <a:noFill/>
          </a:ln>
        </p:spPr>
        <p:txBody>
          <a:bodyPr spcFirstLastPara="1" wrap="square" lIns="91425" tIns="91425" rIns="91425" bIns="91425" anchor="t" anchorCtr="0">
            <a:noAutofit/>
          </a:bodyPr>
          <a:lstStyle>
            <a:lvl1pPr marL="457200" lvl="0" indent="-228600" algn="ctr" rtl="0">
              <a:spcBef>
                <a:spcPts val="0"/>
              </a:spcBef>
              <a:spcAft>
                <a:spcPts val="0"/>
              </a:spcAft>
              <a:buClr>
                <a:srgbClr val="5B5B5B"/>
              </a:buClr>
              <a:buSzPts val="1500"/>
              <a:buFont typeface="Arial"/>
              <a:buNone/>
              <a:defRPr sz="1500">
                <a:solidFill>
                  <a:srgbClr val="5B5B5B"/>
                </a:solidFill>
                <a:latin typeface="SimHei" panose="02010609060101010101" pitchFamily="49" charset="-122"/>
                <a:ea typeface="SimHei" panose="02010609060101010101" pitchFamily="49" charset="-122"/>
                <a:cs typeface="Arial"/>
                <a:sym typeface="Arial"/>
              </a:defRPr>
            </a:lvl1pPr>
            <a:lvl2pPr marL="914400" lvl="1" indent="-228600" algn="ctr" rtl="0">
              <a:spcBef>
                <a:spcPts val="300"/>
              </a:spcBef>
              <a:spcAft>
                <a:spcPts val="0"/>
              </a:spcAft>
              <a:buClr>
                <a:srgbClr val="5B5B5B"/>
              </a:buClr>
              <a:buSzPts val="1500"/>
              <a:buFont typeface="Arial"/>
              <a:buNone/>
              <a:defRPr sz="1500">
                <a:solidFill>
                  <a:srgbClr val="5B5B5B"/>
                </a:solidFill>
              </a:defRPr>
            </a:lvl2pPr>
            <a:lvl3pPr marL="1371600" marR="0" lvl="2" indent="-228600" algn="ctr" rtl="0">
              <a:lnSpc>
                <a:spcPct val="95000"/>
              </a:lnSpc>
              <a:spcBef>
                <a:spcPts val="300"/>
              </a:spcBef>
              <a:spcAft>
                <a:spcPts val="0"/>
              </a:spcAft>
              <a:buClr>
                <a:srgbClr val="5B5B5B"/>
              </a:buClr>
              <a:buSzPts val="1500"/>
              <a:buFont typeface="Arial"/>
              <a:buNone/>
              <a:defRPr sz="1500">
                <a:solidFill>
                  <a:srgbClr val="5B5B5B"/>
                </a:solidFill>
              </a:defRPr>
            </a:lvl3pPr>
            <a:lvl4pPr marL="1828800" lvl="3" indent="-323850" algn="ctr" rtl="0">
              <a:spcBef>
                <a:spcPts val="0"/>
              </a:spcBef>
              <a:spcAft>
                <a:spcPts val="0"/>
              </a:spcAft>
              <a:buClr>
                <a:srgbClr val="5B5B5B"/>
              </a:buClr>
              <a:buSzPts val="1500"/>
              <a:buChar char="•"/>
              <a:defRPr>
                <a:solidFill>
                  <a:srgbClr val="5B5B5B"/>
                </a:solidFill>
              </a:defRPr>
            </a:lvl4pPr>
            <a:lvl5pPr marL="2286000" lvl="4" indent="-228600" algn="ctr" rtl="0">
              <a:spcBef>
                <a:spcPts val="100"/>
              </a:spcBef>
              <a:spcAft>
                <a:spcPts val="0"/>
              </a:spcAft>
              <a:buClr>
                <a:srgbClr val="5B5B5B"/>
              </a:buClr>
              <a:buSzPts val="1500"/>
              <a:buNone/>
              <a:defRPr sz="1500">
                <a:solidFill>
                  <a:srgbClr val="5B5B5B"/>
                </a:solidFill>
              </a:defRPr>
            </a:lvl5pPr>
            <a:lvl6pPr marL="2743200" lvl="5" indent="-323850" algn="ctr" rtl="0">
              <a:spcBef>
                <a:spcPts val="100"/>
              </a:spcBef>
              <a:spcAft>
                <a:spcPts val="0"/>
              </a:spcAft>
              <a:buClr>
                <a:srgbClr val="5B5B5B"/>
              </a:buClr>
              <a:buSzPts val="1500"/>
              <a:buChar char="•"/>
              <a:defRPr sz="1500">
                <a:solidFill>
                  <a:srgbClr val="5B5B5B"/>
                </a:solidFill>
              </a:defRPr>
            </a:lvl6pPr>
            <a:lvl7pPr marL="3200400" lvl="6" indent="-323850" algn="ctr" rtl="0">
              <a:spcBef>
                <a:spcPts val="0"/>
              </a:spcBef>
              <a:spcAft>
                <a:spcPts val="0"/>
              </a:spcAft>
              <a:buClr>
                <a:srgbClr val="5B5B5B"/>
              </a:buClr>
              <a:buSzPts val="1500"/>
              <a:buChar char="•"/>
              <a:defRPr sz="1500">
                <a:solidFill>
                  <a:srgbClr val="5B5B5B"/>
                </a:solidFill>
              </a:defRPr>
            </a:lvl7pPr>
            <a:lvl8pPr marL="3657600" lvl="7" indent="-323850" algn="ctr" rtl="0">
              <a:spcBef>
                <a:spcPts val="0"/>
              </a:spcBef>
              <a:spcAft>
                <a:spcPts val="0"/>
              </a:spcAft>
              <a:buClr>
                <a:srgbClr val="5B5B5B"/>
              </a:buClr>
              <a:buSzPts val="1500"/>
              <a:buChar char="•"/>
              <a:defRPr sz="1500">
                <a:solidFill>
                  <a:srgbClr val="5B5B5B"/>
                </a:solidFill>
              </a:defRPr>
            </a:lvl8pPr>
            <a:lvl9pPr marL="4114800" lvl="8" indent="-323850" algn="ctr" rtl="0">
              <a:spcBef>
                <a:spcPts val="0"/>
              </a:spcBef>
              <a:spcAft>
                <a:spcPts val="0"/>
              </a:spcAft>
              <a:buClr>
                <a:srgbClr val="5B5B5B"/>
              </a:buClr>
              <a:buSzPts val="1500"/>
              <a:buChar char="•"/>
              <a:defRPr sz="1500">
                <a:solidFill>
                  <a:srgbClr val="5B5B5B"/>
                </a:solidFill>
              </a:defRPr>
            </a:lvl9pPr>
          </a:lstStyle>
          <a:p>
            <a:endParaRPr dirty="0"/>
          </a:p>
        </p:txBody>
      </p:sp>
      <p:sp>
        <p:nvSpPr>
          <p:cNvPr id="63" name="Google Shape;63;p8"/>
          <p:cNvSpPr txBox="1">
            <a:spLocks noGrp="1"/>
          </p:cNvSpPr>
          <p:nvPr>
            <p:ph type="title" idx="3"/>
          </p:nvPr>
        </p:nvSpPr>
        <p:spPr>
          <a:xfrm>
            <a:off x="4587500" y="4652475"/>
            <a:ext cx="3961200" cy="5292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900">
                <a:solidFill>
                  <a:srgbClr val="543A22"/>
                </a:solidFill>
                <a:latin typeface="SimHei" panose="02010609060101010101" pitchFamily="49" charset="-122"/>
                <a:ea typeface="SimHei" panose="02010609060101010101" pitchFamily="49" charset="-122"/>
              </a:defRPr>
            </a:lvl1pPr>
            <a:lvl2pPr lvl="1" algn="ctr" rtl="0">
              <a:spcBef>
                <a:spcPts val="0"/>
              </a:spcBef>
              <a:spcAft>
                <a:spcPts val="0"/>
              </a:spcAft>
              <a:buNone/>
              <a:defRPr sz="1900">
                <a:solidFill>
                  <a:srgbClr val="543A22"/>
                </a:solidFill>
              </a:defRPr>
            </a:lvl2pPr>
            <a:lvl3pPr lvl="2" algn="ctr" rtl="0">
              <a:spcBef>
                <a:spcPts val="0"/>
              </a:spcBef>
              <a:spcAft>
                <a:spcPts val="0"/>
              </a:spcAft>
              <a:buNone/>
              <a:defRPr sz="1900">
                <a:solidFill>
                  <a:srgbClr val="543A22"/>
                </a:solidFill>
              </a:defRPr>
            </a:lvl3pPr>
            <a:lvl4pPr lvl="3" algn="ctr" rtl="0">
              <a:spcBef>
                <a:spcPts val="0"/>
              </a:spcBef>
              <a:spcAft>
                <a:spcPts val="0"/>
              </a:spcAft>
              <a:buNone/>
              <a:defRPr sz="1900">
                <a:solidFill>
                  <a:srgbClr val="543A22"/>
                </a:solidFill>
              </a:defRPr>
            </a:lvl4pPr>
            <a:lvl5pPr lvl="4" algn="ctr" rtl="0">
              <a:spcBef>
                <a:spcPts val="0"/>
              </a:spcBef>
              <a:spcAft>
                <a:spcPts val="0"/>
              </a:spcAft>
              <a:buNone/>
              <a:defRPr sz="1900">
                <a:solidFill>
                  <a:srgbClr val="543A22"/>
                </a:solidFill>
              </a:defRPr>
            </a:lvl5pPr>
            <a:lvl6pPr lvl="5" algn="ctr" rtl="0">
              <a:spcBef>
                <a:spcPts val="0"/>
              </a:spcBef>
              <a:spcAft>
                <a:spcPts val="0"/>
              </a:spcAft>
              <a:buNone/>
              <a:defRPr sz="1900">
                <a:solidFill>
                  <a:srgbClr val="543A22"/>
                </a:solidFill>
              </a:defRPr>
            </a:lvl6pPr>
            <a:lvl7pPr lvl="6" algn="ctr" rtl="0">
              <a:spcBef>
                <a:spcPts val="0"/>
              </a:spcBef>
              <a:spcAft>
                <a:spcPts val="0"/>
              </a:spcAft>
              <a:buNone/>
              <a:defRPr sz="1900">
                <a:solidFill>
                  <a:srgbClr val="543A22"/>
                </a:solidFill>
              </a:defRPr>
            </a:lvl7pPr>
            <a:lvl8pPr lvl="7" algn="ctr" rtl="0">
              <a:spcBef>
                <a:spcPts val="0"/>
              </a:spcBef>
              <a:spcAft>
                <a:spcPts val="0"/>
              </a:spcAft>
              <a:buNone/>
              <a:defRPr sz="1900">
                <a:solidFill>
                  <a:srgbClr val="543A22"/>
                </a:solidFill>
              </a:defRPr>
            </a:lvl8pPr>
            <a:lvl9pPr lvl="8" algn="ctr" rtl="0">
              <a:spcBef>
                <a:spcPts val="0"/>
              </a:spcBef>
              <a:spcAft>
                <a:spcPts val="0"/>
              </a:spcAft>
              <a:buNone/>
              <a:defRPr sz="1900">
                <a:solidFill>
                  <a:srgbClr val="543A22"/>
                </a:solidFill>
              </a:defRPr>
            </a:lvl9pPr>
          </a:lstStyle>
          <a:p>
            <a:endParaRPr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dirty="0">
                <a:solidFill>
                  <a:srgbClr val="FFFFFF"/>
                </a:solidFill>
                <a:latin typeface="SimHei" panose="02010609060101010101" pitchFamily="49" charset="-122"/>
                <a:ea typeface="SimHei" panose="02010609060101010101" pitchFamily="49" charset="-122"/>
                <a:cs typeface="Salesforce Sans"/>
                <a:sym typeface="Salesforce Sans"/>
              </a:rPr>
              <a:t>Google Slides does not have an image placeholder option.  Please place an image over this box manually or work in </a:t>
            </a:r>
            <a:endParaRPr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atin typeface="SimHei" panose="02010609060101010101" pitchFamily="49" charset="-122"/>
                <a:ea typeface="SimHei" panose="02010609060101010101" pitchFamily="49" charset="-122"/>
              </a:defRPr>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528" name="Google Shape;528;p75"/>
          <p:cNvGrpSpPr/>
          <p:nvPr/>
        </p:nvGrpSpPr>
        <p:grpSpPr>
          <a:xfrm>
            <a:off x="3" y="893"/>
            <a:ext cx="12188815" cy="6856208"/>
            <a:chOff x="3" y="893"/>
            <a:chExt cx="12188815" cy="6856208"/>
          </a:xfrm>
        </p:grpSpPr>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530" name="Google Shape;530;p75"/>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dirty="0">
                <a:solidFill>
                  <a:schemeClr val="accent1"/>
                </a:solidFill>
                <a:latin typeface="SimHei" panose="02010609060101010101" pitchFamily="49" charset="-122"/>
                <a:ea typeface="SimHei" panose="02010609060101010101" pitchFamily="49" charset="-122"/>
                <a:cs typeface="Salesforce Sans"/>
                <a:sym typeface="Salesforce Sans"/>
              </a:rPr>
              <a:t>What are Drawing Guides?  </a:t>
            </a:r>
            <a:endParaRPr dirty="0">
              <a:latin typeface="SimHei" panose="02010609060101010101" pitchFamily="49" charset="-122"/>
              <a:ea typeface="SimHei" panose="02010609060101010101" pitchFamily="49" charset="-122"/>
            </a:endParaRPr>
          </a:p>
          <a:p>
            <a:pPr marL="0" marR="0" lvl="0" indent="0" algn="l" rtl="0">
              <a:spcBef>
                <a:spcPts val="800"/>
              </a:spcBef>
              <a:spcAft>
                <a:spcPts val="0"/>
              </a:spcAft>
              <a:buClr>
                <a:schemeClr val="accent2"/>
              </a:buClr>
              <a:buSzPts val="1200"/>
              <a:buFont typeface="Arial"/>
              <a:buNone/>
            </a:pPr>
            <a:r>
              <a:rPr lang="en-US" sz="1200" dirty="0">
                <a:solidFill>
                  <a:schemeClr val="accent2"/>
                </a:solidFill>
                <a:latin typeface="SimHei" panose="02010609060101010101" pitchFamily="49" charset="-122"/>
                <a:ea typeface="SimHei" panose="02010609060101010101" pitchFamily="49" charset="-122"/>
                <a:cs typeface="Salesforce Sans"/>
                <a:sym typeface="Salesforce Sans"/>
              </a:rPr>
              <a:t>Go into the slide master and copy these lines onto your slide and refer to them temporarily.  After aligning, delete them from you working slide. </a:t>
            </a:r>
            <a:endParaRPr dirty="0">
              <a:latin typeface="SimHei" panose="02010609060101010101" pitchFamily="49" charset="-122"/>
              <a:ea typeface="SimHei" panose="02010609060101010101" pitchFamily="49" charset="-122"/>
            </a:endParaRPr>
          </a:p>
          <a:p>
            <a:pPr marL="0" marR="0" lvl="0" indent="0" algn="l" rtl="0">
              <a:spcBef>
                <a:spcPts val="800"/>
              </a:spcBef>
              <a:spcAft>
                <a:spcPts val="0"/>
              </a:spcAft>
              <a:buClr>
                <a:schemeClr val="accent2"/>
              </a:buClr>
              <a:buSzPts val="1200"/>
              <a:buFont typeface="Arial"/>
              <a:buNone/>
            </a:pPr>
            <a:br>
              <a:rPr lang="en-US" sz="1200" b="1" dirty="0">
                <a:solidFill>
                  <a:schemeClr val="accent1"/>
                </a:solidFill>
                <a:latin typeface="SimHei" panose="02010609060101010101" pitchFamily="49" charset="-122"/>
                <a:ea typeface="SimHei" panose="02010609060101010101" pitchFamily="49" charset="-122"/>
                <a:cs typeface="Salesforce Sans"/>
                <a:sym typeface="Salesforce Sans"/>
              </a:rPr>
            </a:br>
            <a:endParaRPr dirty="0">
              <a:latin typeface="SimHei" panose="02010609060101010101" pitchFamily="49" charset="-122"/>
              <a:ea typeface="SimHei" panose="02010609060101010101" pitchFamily="49" charset="-122"/>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dirty="0">
                <a:solidFill>
                  <a:schemeClr val="accent1"/>
                </a:solidFill>
                <a:latin typeface="SimHei" panose="02010609060101010101" pitchFamily="49" charset="-122"/>
                <a:ea typeface="SimHei" panose="02010609060101010101" pitchFamily="49" charset="-122"/>
                <a:cs typeface="Salesforce Sans"/>
                <a:sym typeface="Salesforce Sans"/>
              </a:rPr>
              <a:t>The left and right top and bottom corners only area you should work within on your slides.</a:t>
            </a:r>
            <a:endParaRPr dirty="0">
              <a:latin typeface="SimHei" panose="02010609060101010101" pitchFamily="49" charset="-122"/>
              <a:ea typeface="SimHei" panose="02010609060101010101" pitchFamily="49" charset="-122"/>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gr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SimHei" panose="02010609060101010101" pitchFamily="49" charset="-122"/>
                <a:ea typeface="SimHei" panose="02010609060101010101" pitchFamily="49" charset="-122"/>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dirty="0"/>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SimHei" panose="02010609060101010101" pitchFamily="49" charset="-122"/>
                <a:ea typeface="SimHei" panose="02010609060101010101" pitchFamily="49" charset="-122"/>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lang="en-IE" dirty="0"/>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atin typeface="SimHei" panose="02010609060101010101" pitchFamily="49" charset="-122"/>
                <a:ea typeface="SimHei" panose="02010609060101010101" pitchFamily="49" charset="-122"/>
              </a:defRPr>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dirty="0"/>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imHei" panose="02010609060101010101" pitchFamily="49" charset="-122"/>
                <a:ea typeface="SimHei" panose="02010609060101010101" pitchFamily="49" charset="-122"/>
                <a:cs typeface="SimHei" panose="02010609060101010101" pitchFamily="49" charset="-122"/>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dirty="0"/>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E - Basic - Footer">
  <p:cSld name="Basic_1">
    <p:spTree>
      <p:nvGrpSpPr>
        <p:cNvPr id="1" name="Shape 64"/>
        <p:cNvGrpSpPr/>
        <p:nvPr/>
      </p:nvGrpSpPr>
      <p:grpSpPr>
        <a:xfrm>
          <a:off x="0" y="0"/>
          <a:ext cx="0" cy="0"/>
          <a:chOff x="0" y="0"/>
          <a:chExt cx="0" cy="0"/>
        </a:xfrm>
      </p:grpSpPr>
      <p:pic>
        <p:nvPicPr>
          <p:cNvPr id="65" name="Google Shape;65;p9" descr="Salesforce Corporate PowerPoint Template - Official_Chatter Version_Sept16_Google Slides Source_SHORTER.01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66" name="Google Shape;66;p9"/>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67" name="Google Shape;67;p9"/>
          <p:cNvSpPr txBox="1">
            <a:spLocks noGrp="1"/>
          </p:cNvSpPr>
          <p:nvPr>
            <p:ph type="body" idx="1"/>
          </p:nvPr>
        </p:nvSpPr>
        <p:spPr>
          <a:xfrm>
            <a:off x="571500" y="1688084"/>
            <a:ext cx="110460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latin typeface="SimHei" panose="02010609060101010101" pitchFamily="49" charset="-122"/>
                <a:ea typeface="SimHei" panose="02010609060101010101" pitchFamily="49" charset="-122"/>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dirty="0"/>
          </a:p>
        </p:txBody>
      </p:sp>
      <p:sp>
        <p:nvSpPr>
          <p:cNvPr id="68" name="Google Shape;68;p9"/>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pic>
        <p:nvPicPr>
          <p:cNvPr id="69" name="Google Shape;69;p9"/>
          <p:cNvPicPr preferRelativeResize="0"/>
          <p:nvPr/>
        </p:nvPicPr>
        <p:blipFill rotWithShape="1">
          <a:blip r:embed="rId3">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dirty="0">
              <a:latin typeface="SimHei" panose="02010609060101010101" pitchFamily="49" charset="-122"/>
              <a:ea typeface="SimHei" panose="02010609060101010101" pitchFamily="49" charset="-122"/>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atin typeface="SimHei" panose="02010609060101010101" pitchFamily="49" charset="-122"/>
                <a:ea typeface="SimHei" panose="02010609060101010101" pitchFamily="49" charset="-122"/>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dirty="0"/>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atin typeface="SimHei" panose="02010609060101010101" pitchFamily="49" charset="-122"/>
                <a:ea typeface="SimHei" panose="02010609060101010101" pitchFamily="49" charset="-122"/>
              </a:defRPr>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dirty="0"/>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imHei" panose="02010609060101010101" pitchFamily="49" charset="-122"/>
                <a:ea typeface="SimHei" panose="02010609060101010101" pitchFamily="49" charset="-122"/>
                <a:cs typeface="SimHei" panose="02010609060101010101" pitchFamily="49" charset="-122"/>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dirty="0"/>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dirty="0"/>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SimHei" panose="02010609060101010101" pitchFamily="49" charset="-122"/>
                <a:ea typeface="SimHei" panose="02010609060101010101" pitchFamily="49" charset="-122"/>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lang="en-IE" dirty="0"/>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lang="en-IE" dirty="0"/>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dirty="0"/>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atin typeface="SimHei" panose="02010609060101010101" pitchFamily="49" charset="-122"/>
                <a:ea typeface="SimHei" panose="02010609060101010101" pitchFamily="49" charset="-122"/>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dirty="0"/>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atin typeface="SimHei" panose="02010609060101010101" pitchFamily="49" charset="-122"/>
                <a:ea typeface="SimHei" panose="02010609060101010101" pitchFamily="49" charset="-122"/>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dirty="0"/>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atin typeface="SimHei" panose="02010609060101010101" pitchFamily="49" charset="-122"/>
                <a:ea typeface="SimHei" panose="02010609060101010101" pitchFamily="49" charset="-122"/>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dirty="0"/>
          </a:p>
        </p:txBody>
      </p:sp>
    </p:spTree>
    <p:extLst>
      <p:ext uri="{BB962C8B-B14F-4D97-AF65-F5344CB8AC3E}">
        <p14:creationId xmlns:p14="http://schemas.microsoft.com/office/powerpoint/2010/main" val="80335850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F - Title &amp; Subtitle">
  <p:cSld name="Basic 2">
    <p:spTree>
      <p:nvGrpSpPr>
        <p:cNvPr id="1" name="Shape 70"/>
        <p:cNvGrpSpPr/>
        <p:nvPr/>
      </p:nvGrpSpPr>
      <p:grpSpPr>
        <a:xfrm>
          <a:off x="0" y="0"/>
          <a:ext cx="0" cy="0"/>
          <a:chOff x="0" y="0"/>
          <a:chExt cx="0" cy="0"/>
        </a:xfrm>
      </p:grpSpPr>
      <p:sp>
        <p:nvSpPr>
          <p:cNvPr id="71" name="Google Shape;71;p10"/>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dirty="0"/>
          </a:p>
        </p:txBody>
      </p:sp>
      <p:sp>
        <p:nvSpPr>
          <p:cNvPr id="72" name="Google Shape;72;p10"/>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latin typeface="SimHei" panose="02010609060101010101" pitchFamily="49" charset="-122"/>
                <a:ea typeface="SimHei" panose="02010609060101010101" pitchFamily="49" charset="-122"/>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dirty="0"/>
          </a:p>
        </p:txBody>
      </p:sp>
      <p:pic>
        <p:nvPicPr>
          <p:cNvPr id="73" name="Google Shape;73;p10"/>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lang="en-IE" dirty="0"/>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9" Type="http://schemas.openxmlformats.org/officeDocument/2006/relationships/slideLayout" Target="../slideLayouts/slideLayout72.xml"/><Relationship Id="rId21" Type="http://schemas.openxmlformats.org/officeDocument/2006/relationships/slideLayout" Target="../slideLayouts/slideLayout54.xml"/><Relationship Id="rId34" Type="http://schemas.openxmlformats.org/officeDocument/2006/relationships/slideLayout" Target="../slideLayouts/slideLayout67.xml"/><Relationship Id="rId42" Type="http://schemas.openxmlformats.org/officeDocument/2006/relationships/slideLayout" Target="../slideLayouts/slideLayout75.xml"/><Relationship Id="rId47" Type="http://schemas.openxmlformats.org/officeDocument/2006/relationships/slideLayout" Target="../slideLayouts/slideLayout80.xml"/><Relationship Id="rId50" Type="http://schemas.openxmlformats.org/officeDocument/2006/relationships/slideLayout" Target="../slideLayouts/slideLayout83.xml"/><Relationship Id="rId55" Type="http://schemas.openxmlformats.org/officeDocument/2006/relationships/slideLayout" Target="../slideLayouts/slideLayout88.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slideLayout" Target="../slideLayouts/slideLayout71.xml"/><Relationship Id="rId46" Type="http://schemas.openxmlformats.org/officeDocument/2006/relationships/slideLayout" Target="../slideLayouts/slideLayout79.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41" Type="http://schemas.openxmlformats.org/officeDocument/2006/relationships/slideLayout" Target="../slideLayouts/slideLayout74.xml"/><Relationship Id="rId54" Type="http://schemas.openxmlformats.org/officeDocument/2006/relationships/slideLayout" Target="../slideLayouts/slideLayout87.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slideLayout" Target="../slideLayouts/slideLayout70.xml"/><Relationship Id="rId40" Type="http://schemas.openxmlformats.org/officeDocument/2006/relationships/slideLayout" Target="../slideLayouts/slideLayout73.xml"/><Relationship Id="rId45" Type="http://schemas.openxmlformats.org/officeDocument/2006/relationships/slideLayout" Target="../slideLayouts/slideLayout78.xml"/><Relationship Id="rId53" Type="http://schemas.openxmlformats.org/officeDocument/2006/relationships/slideLayout" Target="../slideLayouts/slideLayout86.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49" Type="http://schemas.openxmlformats.org/officeDocument/2006/relationships/slideLayout" Target="../slideLayouts/slideLayout82.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4" Type="http://schemas.openxmlformats.org/officeDocument/2006/relationships/slideLayout" Target="../slideLayouts/slideLayout77.xml"/><Relationship Id="rId52" Type="http://schemas.openxmlformats.org/officeDocument/2006/relationships/slideLayout" Target="../slideLayouts/slideLayout85.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 Id="rId43" Type="http://schemas.openxmlformats.org/officeDocument/2006/relationships/slideLayout" Target="../slideLayouts/slideLayout76.xml"/><Relationship Id="rId48" Type="http://schemas.openxmlformats.org/officeDocument/2006/relationships/slideLayout" Target="../slideLayouts/slideLayout81.xml"/><Relationship Id="rId56" Type="http://schemas.openxmlformats.org/officeDocument/2006/relationships/theme" Target="../theme/theme2.xml"/><Relationship Id="rId8" Type="http://schemas.openxmlformats.org/officeDocument/2006/relationships/slideLayout" Target="../slideLayouts/slideLayout41.xml"/><Relationship Id="rId51" Type="http://schemas.openxmlformats.org/officeDocument/2006/relationships/slideLayout" Target="../slideLayouts/slideLayout84.xml"/><Relationship Id="rId3"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1.xml"/><Relationship Id="rId18" Type="http://schemas.openxmlformats.org/officeDocument/2006/relationships/slideLayout" Target="../slideLayouts/slideLayout106.xml"/><Relationship Id="rId26" Type="http://schemas.openxmlformats.org/officeDocument/2006/relationships/slideLayout" Target="../slideLayouts/slideLayout114.xml"/><Relationship Id="rId39" Type="http://schemas.openxmlformats.org/officeDocument/2006/relationships/slideLayout" Target="../slideLayouts/slideLayout127.xml"/><Relationship Id="rId21" Type="http://schemas.openxmlformats.org/officeDocument/2006/relationships/slideLayout" Target="../slideLayouts/slideLayout109.xml"/><Relationship Id="rId34" Type="http://schemas.openxmlformats.org/officeDocument/2006/relationships/slideLayout" Target="../slideLayouts/slideLayout122.xml"/><Relationship Id="rId42" Type="http://schemas.openxmlformats.org/officeDocument/2006/relationships/slideLayout" Target="../slideLayouts/slideLayout130.xml"/><Relationship Id="rId47" Type="http://schemas.openxmlformats.org/officeDocument/2006/relationships/slideLayout" Target="../slideLayouts/slideLayout135.xml"/><Relationship Id="rId50" Type="http://schemas.openxmlformats.org/officeDocument/2006/relationships/slideLayout" Target="../slideLayouts/slideLayout138.xml"/><Relationship Id="rId55" Type="http://schemas.openxmlformats.org/officeDocument/2006/relationships/slideLayout" Target="../slideLayouts/slideLayout143.xml"/><Relationship Id="rId63" Type="http://schemas.openxmlformats.org/officeDocument/2006/relationships/slideLayout" Target="../slideLayouts/slideLayout151.xml"/><Relationship Id="rId7" Type="http://schemas.openxmlformats.org/officeDocument/2006/relationships/slideLayout" Target="../slideLayouts/slideLayout95.xml"/><Relationship Id="rId2" Type="http://schemas.openxmlformats.org/officeDocument/2006/relationships/slideLayout" Target="../slideLayouts/slideLayout90.xml"/><Relationship Id="rId16" Type="http://schemas.openxmlformats.org/officeDocument/2006/relationships/slideLayout" Target="../slideLayouts/slideLayout104.xml"/><Relationship Id="rId20" Type="http://schemas.openxmlformats.org/officeDocument/2006/relationships/slideLayout" Target="../slideLayouts/slideLayout108.xml"/><Relationship Id="rId29" Type="http://schemas.openxmlformats.org/officeDocument/2006/relationships/slideLayout" Target="../slideLayouts/slideLayout117.xml"/><Relationship Id="rId41" Type="http://schemas.openxmlformats.org/officeDocument/2006/relationships/slideLayout" Target="../slideLayouts/slideLayout129.xml"/><Relationship Id="rId54" Type="http://schemas.openxmlformats.org/officeDocument/2006/relationships/slideLayout" Target="../slideLayouts/slideLayout142.xml"/><Relationship Id="rId62" Type="http://schemas.openxmlformats.org/officeDocument/2006/relationships/slideLayout" Target="../slideLayouts/slideLayout15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24" Type="http://schemas.openxmlformats.org/officeDocument/2006/relationships/slideLayout" Target="../slideLayouts/slideLayout112.xml"/><Relationship Id="rId32" Type="http://schemas.openxmlformats.org/officeDocument/2006/relationships/slideLayout" Target="../slideLayouts/slideLayout120.xml"/><Relationship Id="rId37" Type="http://schemas.openxmlformats.org/officeDocument/2006/relationships/slideLayout" Target="../slideLayouts/slideLayout125.xml"/><Relationship Id="rId40" Type="http://schemas.openxmlformats.org/officeDocument/2006/relationships/slideLayout" Target="../slideLayouts/slideLayout128.xml"/><Relationship Id="rId45" Type="http://schemas.openxmlformats.org/officeDocument/2006/relationships/slideLayout" Target="../slideLayouts/slideLayout133.xml"/><Relationship Id="rId53" Type="http://schemas.openxmlformats.org/officeDocument/2006/relationships/slideLayout" Target="../slideLayouts/slideLayout141.xml"/><Relationship Id="rId58" Type="http://schemas.openxmlformats.org/officeDocument/2006/relationships/slideLayout" Target="../slideLayouts/slideLayout146.xml"/><Relationship Id="rId5" Type="http://schemas.openxmlformats.org/officeDocument/2006/relationships/slideLayout" Target="../slideLayouts/slideLayout93.xml"/><Relationship Id="rId15" Type="http://schemas.openxmlformats.org/officeDocument/2006/relationships/slideLayout" Target="../slideLayouts/slideLayout103.xml"/><Relationship Id="rId23" Type="http://schemas.openxmlformats.org/officeDocument/2006/relationships/slideLayout" Target="../slideLayouts/slideLayout111.xml"/><Relationship Id="rId28" Type="http://schemas.openxmlformats.org/officeDocument/2006/relationships/slideLayout" Target="../slideLayouts/slideLayout116.xml"/><Relationship Id="rId36" Type="http://schemas.openxmlformats.org/officeDocument/2006/relationships/slideLayout" Target="../slideLayouts/slideLayout124.xml"/><Relationship Id="rId49" Type="http://schemas.openxmlformats.org/officeDocument/2006/relationships/slideLayout" Target="../slideLayouts/slideLayout137.xml"/><Relationship Id="rId57" Type="http://schemas.openxmlformats.org/officeDocument/2006/relationships/slideLayout" Target="../slideLayouts/slideLayout145.xml"/><Relationship Id="rId61" Type="http://schemas.openxmlformats.org/officeDocument/2006/relationships/slideLayout" Target="../slideLayouts/slideLayout149.xml"/><Relationship Id="rId10" Type="http://schemas.openxmlformats.org/officeDocument/2006/relationships/slideLayout" Target="../slideLayouts/slideLayout98.xml"/><Relationship Id="rId19" Type="http://schemas.openxmlformats.org/officeDocument/2006/relationships/slideLayout" Target="../slideLayouts/slideLayout107.xml"/><Relationship Id="rId31" Type="http://schemas.openxmlformats.org/officeDocument/2006/relationships/slideLayout" Target="../slideLayouts/slideLayout119.xml"/><Relationship Id="rId44" Type="http://schemas.openxmlformats.org/officeDocument/2006/relationships/slideLayout" Target="../slideLayouts/slideLayout132.xml"/><Relationship Id="rId52" Type="http://schemas.openxmlformats.org/officeDocument/2006/relationships/slideLayout" Target="../slideLayouts/slideLayout140.xml"/><Relationship Id="rId60" Type="http://schemas.openxmlformats.org/officeDocument/2006/relationships/slideLayout" Target="../slideLayouts/slideLayout14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 Id="rId22" Type="http://schemas.openxmlformats.org/officeDocument/2006/relationships/slideLayout" Target="../slideLayouts/slideLayout110.xml"/><Relationship Id="rId27" Type="http://schemas.openxmlformats.org/officeDocument/2006/relationships/slideLayout" Target="../slideLayouts/slideLayout115.xml"/><Relationship Id="rId30" Type="http://schemas.openxmlformats.org/officeDocument/2006/relationships/slideLayout" Target="../slideLayouts/slideLayout118.xml"/><Relationship Id="rId35" Type="http://schemas.openxmlformats.org/officeDocument/2006/relationships/slideLayout" Target="../slideLayouts/slideLayout123.xml"/><Relationship Id="rId43" Type="http://schemas.openxmlformats.org/officeDocument/2006/relationships/slideLayout" Target="../slideLayouts/slideLayout131.xml"/><Relationship Id="rId48" Type="http://schemas.openxmlformats.org/officeDocument/2006/relationships/slideLayout" Target="../slideLayouts/slideLayout136.xml"/><Relationship Id="rId56" Type="http://schemas.openxmlformats.org/officeDocument/2006/relationships/slideLayout" Target="../slideLayouts/slideLayout144.xml"/><Relationship Id="rId64" Type="http://schemas.openxmlformats.org/officeDocument/2006/relationships/theme" Target="../theme/theme3.xml"/><Relationship Id="rId8" Type="http://schemas.openxmlformats.org/officeDocument/2006/relationships/slideLayout" Target="../slideLayouts/slideLayout96.xml"/><Relationship Id="rId51" Type="http://schemas.openxmlformats.org/officeDocument/2006/relationships/slideLayout" Target="../slideLayouts/slideLayout139.xml"/><Relationship Id="rId3" Type="http://schemas.openxmlformats.org/officeDocument/2006/relationships/slideLayout" Target="../slideLayouts/slideLayout91.xml"/><Relationship Id="rId12" Type="http://schemas.openxmlformats.org/officeDocument/2006/relationships/slideLayout" Target="../slideLayouts/slideLayout100.xml"/><Relationship Id="rId17" Type="http://schemas.openxmlformats.org/officeDocument/2006/relationships/slideLayout" Target="../slideLayouts/slideLayout105.xml"/><Relationship Id="rId25" Type="http://schemas.openxmlformats.org/officeDocument/2006/relationships/slideLayout" Target="../slideLayouts/slideLayout113.xml"/><Relationship Id="rId33" Type="http://schemas.openxmlformats.org/officeDocument/2006/relationships/slideLayout" Target="../slideLayouts/slideLayout121.xml"/><Relationship Id="rId38" Type="http://schemas.openxmlformats.org/officeDocument/2006/relationships/slideLayout" Target="../slideLayouts/slideLayout126.xml"/><Relationship Id="rId46" Type="http://schemas.openxmlformats.org/officeDocument/2006/relationships/slideLayout" Target="../slideLayouts/slideLayout134.xml"/><Relationship Id="rId59" Type="http://schemas.openxmlformats.org/officeDocument/2006/relationships/slideLayout" Target="../slideLayouts/slideLayout1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
        <p:cNvGrpSpPr/>
        <p:nvPr/>
      </p:nvGrpSpPr>
      <p:grpSpPr>
        <a:xfrm>
          <a:off x="0" y="0"/>
          <a:ext cx="0" cy="0"/>
          <a:chOff x="0" y="0"/>
          <a:chExt cx="0" cy="0"/>
        </a:xfrm>
      </p:grpSpPr>
      <p:sp>
        <p:nvSpPr>
          <p:cNvPr id="23" name="Google Shape;23;p1"/>
          <p:cNvSpPr txBox="1">
            <a:spLocks noGrp="1"/>
          </p:cNvSpPr>
          <p:nvPr>
            <p:ph type="body" idx="1"/>
          </p:nvPr>
        </p:nvSpPr>
        <p:spPr>
          <a:xfrm>
            <a:off x="571500" y="1762125"/>
            <a:ext cx="11045700" cy="43149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1000"/>
              </a:spcBef>
              <a:spcAft>
                <a:spcPts val="0"/>
              </a:spcAft>
              <a:buClr>
                <a:srgbClr val="7F7F7F"/>
              </a:buClr>
              <a:buSzPts val="2000"/>
              <a:buFont typeface="Arial"/>
              <a:buNone/>
              <a:defRPr sz="2000" b="0" i="0" u="none" strike="noStrike" cap="none">
                <a:solidFill>
                  <a:srgbClr val="5C656A"/>
                </a:solidFill>
                <a:latin typeface="Arial"/>
                <a:ea typeface="Arial"/>
                <a:cs typeface="Arial"/>
                <a:sym typeface="Arial"/>
              </a:defRPr>
            </a:lvl1pPr>
            <a:lvl2pPr marL="914400" marR="0" lvl="1" indent="-342900" algn="l" rtl="0">
              <a:lnSpc>
                <a:spcPct val="100000"/>
              </a:lnSpc>
              <a:spcBef>
                <a:spcPts val="3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lnSpc>
                <a:spcPct val="100000"/>
              </a:lnSpc>
              <a:spcBef>
                <a:spcPts val="600"/>
              </a:spcBef>
              <a:spcAft>
                <a:spcPts val="0"/>
              </a:spcAft>
              <a:buClr>
                <a:schemeClr val="accent2"/>
              </a:buClr>
              <a:buSzPts val="1400"/>
              <a:buFont typeface="Arial"/>
              <a:buChar char="•"/>
              <a:defRPr sz="1500" b="0" i="0" u="none" strike="noStrike" cap="none">
                <a:solidFill>
                  <a:schemeClr val="accent2"/>
                </a:solidFill>
                <a:latin typeface="Arial"/>
                <a:ea typeface="Arial"/>
                <a:cs typeface="Arial"/>
                <a:sym typeface="Arial"/>
              </a:defRPr>
            </a:lvl4pPr>
            <a:lvl5pPr marL="2286000" marR="0" lvl="4" indent="-228600" algn="l" rtl="0">
              <a:lnSpc>
                <a:spcPct val="100000"/>
              </a:lnSpc>
              <a:spcBef>
                <a:spcPts val="600"/>
              </a:spcBef>
              <a:spcAft>
                <a:spcPts val="0"/>
              </a:spcAft>
              <a:buClr>
                <a:srgbClr val="5C656A"/>
              </a:buClr>
              <a:buSzPts val="1400"/>
              <a:buFont typeface="Arial"/>
              <a:buNone/>
              <a:defRPr sz="2100" b="0" i="0" u="none" strike="noStrike" cap="none">
                <a:solidFill>
                  <a:srgbClr val="5C656A"/>
                </a:solidFill>
                <a:latin typeface="Arial"/>
                <a:ea typeface="Arial"/>
                <a:cs typeface="Arial"/>
                <a:sym typeface="Arial"/>
              </a:defRPr>
            </a:lvl5pPr>
            <a:lvl6pPr marL="2743200" marR="0" lvl="5" indent="-317500" algn="l" rtl="0">
              <a:lnSpc>
                <a:spcPct val="100000"/>
              </a:lnSpc>
              <a:spcBef>
                <a:spcPts val="6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6pPr>
            <a:lvl7pPr marL="3200400" marR="0" lvl="6"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7pPr>
            <a:lvl8pPr marL="3657600" marR="0" lvl="7"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8pPr>
            <a:lvl9pPr marL="4114800" marR="0" lvl="8"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24" name="Google Shape;24;p1"/>
          <p:cNvSpPr txBox="1">
            <a:spLocks noGrp="1"/>
          </p:cNvSpPr>
          <p:nvPr>
            <p:ph type="title"/>
          </p:nvPr>
        </p:nvSpPr>
        <p:spPr>
          <a:xfrm>
            <a:off x="571500" y="63500"/>
            <a:ext cx="11045700" cy="9906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dirty="0"/>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lang="en-IE" dirty="0"/>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424145"/>
              </a:solidFill>
              <a:latin typeface="SimHei" panose="02010609060101010101" pitchFamily="49" charset="-122"/>
              <a:ea typeface="SimHei" panose="02010609060101010101" pitchFamily="49" charset="-122"/>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dirty="0"/>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lang="en-IE" dirty="0"/>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424145"/>
              </a:solidFill>
              <a:latin typeface="SimHei" panose="02010609060101010101" pitchFamily="49" charset="-122"/>
              <a:ea typeface="SimHei" panose="02010609060101010101" pitchFamily="49" charset="-122"/>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7"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3" r:id="rId45"/>
    <p:sldLayoutId id="2147483784" r:id="rId46"/>
    <p:sldLayoutId id="2147483785" r:id="rId47"/>
    <p:sldLayoutId id="2147483786" r:id="rId48"/>
    <p:sldLayoutId id="2147483787" r:id="rId49"/>
    <p:sldLayoutId id="2147483788" r:id="rId50"/>
    <p:sldLayoutId id="2147483789" r:id="rId51"/>
    <p:sldLayoutId id="2147483790" r:id="rId52"/>
    <p:sldLayoutId id="2147483791" r:id="rId53"/>
    <p:sldLayoutId id="2147483792" r:id="rId54"/>
    <p:sldLayoutId id="2147483793" r:id="rId55"/>
    <p:sldLayoutId id="2147483794" r:id="rId56"/>
    <p:sldLayoutId id="2147483795" r:id="rId57"/>
    <p:sldLayoutId id="2147483796" r:id="rId58"/>
    <p:sldLayoutId id="2147483797" r:id="rId59"/>
    <p:sldLayoutId id="2147483802" r:id="rId60"/>
    <p:sldLayoutId id="2147483803" r:id="rId61"/>
    <p:sldLayoutId id="2147483804" r:id="rId62"/>
    <p:sldLayoutId id="2147483807" r:id="rId6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8.xml"/></Relationships>
</file>

<file path=ppt/slides/_rels/slide10.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image" Target="../media/image26.png"/><Relationship Id="rId7" Type="http://schemas.openxmlformats.org/officeDocument/2006/relationships/image" Target="../media/image110.png"/><Relationship Id="rId2" Type="http://schemas.openxmlformats.org/officeDocument/2006/relationships/notesSlide" Target="../notesSlides/notesSlide10.xml"/><Relationship Id="rId1" Type="http://schemas.openxmlformats.org/officeDocument/2006/relationships/slideLayout" Target="../slideLayouts/slideLayout96.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11.xml.rels><?xml version="1.0" encoding="UTF-8" standalone="yes"?>
<Relationships xmlns="http://schemas.openxmlformats.org/package/2006/relationships"><Relationship Id="rId8" Type="http://schemas.openxmlformats.org/officeDocument/2006/relationships/image" Target="../media/image117.png"/><Relationship Id="rId13" Type="http://schemas.openxmlformats.org/officeDocument/2006/relationships/image" Target="../media/image122.png"/><Relationship Id="rId18" Type="http://schemas.openxmlformats.org/officeDocument/2006/relationships/image" Target="../media/image127.png"/><Relationship Id="rId3" Type="http://schemas.openxmlformats.org/officeDocument/2006/relationships/image" Target="../media/image112.png"/><Relationship Id="rId21" Type="http://schemas.openxmlformats.org/officeDocument/2006/relationships/image" Target="../media/image130.png"/><Relationship Id="rId7" Type="http://schemas.openxmlformats.org/officeDocument/2006/relationships/image" Target="../media/image116.png"/><Relationship Id="rId12" Type="http://schemas.openxmlformats.org/officeDocument/2006/relationships/image" Target="../media/image121.png"/><Relationship Id="rId17" Type="http://schemas.openxmlformats.org/officeDocument/2006/relationships/image" Target="../media/image126.png"/><Relationship Id="rId2" Type="http://schemas.openxmlformats.org/officeDocument/2006/relationships/notesSlide" Target="../notesSlides/notesSlide11.xml"/><Relationship Id="rId16" Type="http://schemas.openxmlformats.org/officeDocument/2006/relationships/image" Target="../media/image125.png"/><Relationship Id="rId20" Type="http://schemas.openxmlformats.org/officeDocument/2006/relationships/image" Target="../media/image129.png"/><Relationship Id="rId1" Type="http://schemas.openxmlformats.org/officeDocument/2006/relationships/slideLayout" Target="../slideLayouts/slideLayout112.xml"/><Relationship Id="rId6" Type="http://schemas.openxmlformats.org/officeDocument/2006/relationships/image" Target="../media/image115.png"/><Relationship Id="rId11" Type="http://schemas.openxmlformats.org/officeDocument/2006/relationships/image" Target="../media/image120.png"/><Relationship Id="rId5" Type="http://schemas.openxmlformats.org/officeDocument/2006/relationships/image" Target="../media/image114.png"/><Relationship Id="rId15" Type="http://schemas.openxmlformats.org/officeDocument/2006/relationships/image" Target="../media/image124.png"/><Relationship Id="rId10" Type="http://schemas.openxmlformats.org/officeDocument/2006/relationships/image" Target="../media/image119.png"/><Relationship Id="rId19" Type="http://schemas.openxmlformats.org/officeDocument/2006/relationships/image" Target="../media/image128.png"/><Relationship Id="rId4" Type="http://schemas.openxmlformats.org/officeDocument/2006/relationships/image" Target="../media/image113.png"/><Relationship Id="rId9" Type="http://schemas.openxmlformats.org/officeDocument/2006/relationships/image" Target="../media/image118.png"/><Relationship Id="rId14" Type="http://schemas.openxmlformats.org/officeDocument/2006/relationships/image" Target="../media/image123.png"/></Relationships>
</file>

<file path=ppt/slides/_rels/slide12.xml.rels><?xml version="1.0" encoding="UTF-8" standalone="yes"?>
<Relationships xmlns="http://schemas.openxmlformats.org/package/2006/relationships"><Relationship Id="rId8" Type="http://schemas.openxmlformats.org/officeDocument/2006/relationships/image" Target="../media/image134.png"/><Relationship Id="rId13" Type="http://schemas.openxmlformats.org/officeDocument/2006/relationships/image" Target="../media/image138.png"/><Relationship Id="rId3" Type="http://schemas.openxmlformats.org/officeDocument/2006/relationships/image" Target="../media/image131.png"/><Relationship Id="rId7" Type="http://schemas.openxmlformats.org/officeDocument/2006/relationships/hyperlink" Target="http://sfdc.co/IntrotoAuthenticator" TargetMode="External"/><Relationship Id="rId12" Type="http://schemas.openxmlformats.org/officeDocument/2006/relationships/image" Target="../media/image137.png"/><Relationship Id="rId2" Type="http://schemas.openxmlformats.org/officeDocument/2006/relationships/notesSlide" Target="../notesSlides/notesSlide12.xml"/><Relationship Id="rId1" Type="http://schemas.openxmlformats.org/officeDocument/2006/relationships/slideLayout" Target="../slideLayouts/slideLayout129.xml"/><Relationship Id="rId6" Type="http://schemas.openxmlformats.org/officeDocument/2006/relationships/image" Target="../media/image133.png"/><Relationship Id="rId11" Type="http://schemas.openxmlformats.org/officeDocument/2006/relationships/image" Target="../media/image136.png"/><Relationship Id="rId5" Type="http://schemas.openxmlformats.org/officeDocument/2006/relationships/image" Target="../media/image132.png"/><Relationship Id="rId10" Type="http://schemas.microsoft.com/office/2007/relationships/hdphoto" Target="../media/hdphoto1.wdp"/><Relationship Id="rId4" Type="http://schemas.openxmlformats.org/officeDocument/2006/relationships/image" Target="../media/image104.png"/><Relationship Id="rId9" Type="http://schemas.openxmlformats.org/officeDocument/2006/relationships/image" Target="../media/image135.png"/></Relationships>
</file>

<file path=ppt/slides/_rels/slide1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3.xml"/><Relationship Id="rId1" Type="http://schemas.openxmlformats.org/officeDocument/2006/relationships/slideLayout" Target="../slideLayouts/slideLayout98.xml"/><Relationship Id="rId5" Type="http://schemas.openxmlformats.org/officeDocument/2006/relationships/image" Target="../media/image140.png"/><Relationship Id="rId4" Type="http://schemas.openxmlformats.org/officeDocument/2006/relationships/image" Target="../media/image104.png"/></Relationships>
</file>

<file path=ppt/slides/_rels/slide14.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image" Target="../media/image140.png"/><Relationship Id="rId7" Type="http://schemas.openxmlformats.org/officeDocument/2006/relationships/image" Target="../media/image143.png"/><Relationship Id="rId2" Type="http://schemas.openxmlformats.org/officeDocument/2006/relationships/notesSlide" Target="../notesSlides/notesSlide14.xml"/><Relationship Id="rId1" Type="http://schemas.openxmlformats.org/officeDocument/2006/relationships/slideLayout" Target="../slideLayouts/slideLayout116.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hyperlink" Target="https://tools.ietf.org/html/rfc6238"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5.xml"/><Relationship Id="rId1" Type="http://schemas.openxmlformats.org/officeDocument/2006/relationships/slideLayout" Target="../slideLayouts/slideLayout96.xml"/><Relationship Id="rId5" Type="http://schemas.openxmlformats.org/officeDocument/2006/relationships/image" Target="../media/image134.png"/><Relationship Id="rId4" Type="http://schemas.openxmlformats.org/officeDocument/2006/relationships/hyperlink" Target="https://webauthn.guid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6.xml"/><Relationship Id="rId1" Type="http://schemas.openxmlformats.org/officeDocument/2006/relationships/slideLayout" Target="../slideLayouts/slideLayout96.xml"/><Relationship Id="rId5" Type="http://schemas.openxmlformats.org/officeDocument/2006/relationships/hyperlink" Target="https://fidoalliance.org/fido2/fido2-web-authentication-webauthn/" TargetMode="Externa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1.xml"/></Relationships>
</file>

<file path=ppt/slides/_rels/slide19.xml.rels><?xml version="1.0" encoding="UTF-8" standalone="yes"?>
<Relationships xmlns="http://schemas.openxmlformats.org/package/2006/relationships"><Relationship Id="rId8" Type="http://schemas.openxmlformats.org/officeDocument/2006/relationships/hyperlink" Target="http://salesforce.vidyard.com/watch/2bNpL87E3J3pkZ9uJaTOvA" TargetMode="External"/><Relationship Id="rId13" Type="http://schemas.openxmlformats.org/officeDocument/2006/relationships/image" Target="../media/image147.png"/><Relationship Id="rId3" Type="http://schemas.openxmlformats.org/officeDocument/2006/relationships/hyperlink" Target="https://salesforce.vidyard.com/watch/Zs9r7CyxF6Wu9rfNmMnmFf" TargetMode="External"/><Relationship Id="rId7" Type="http://schemas.openxmlformats.org/officeDocument/2006/relationships/image" Target="../media/image145.png"/><Relationship Id="rId12" Type="http://schemas.openxmlformats.org/officeDocument/2006/relationships/hyperlink" Target="http://www.salesforce.com/success-mfa" TargetMode="External"/><Relationship Id="rId2" Type="http://schemas.openxmlformats.org/officeDocument/2006/relationships/notesSlide" Target="../notesSlides/notesSlide19.xml"/><Relationship Id="rId1" Type="http://schemas.openxmlformats.org/officeDocument/2006/relationships/slideLayout" Target="../slideLayouts/slideLayout119.xml"/><Relationship Id="rId6" Type="http://schemas.openxmlformats.org/officeDocument/2006/relationships/hyperlink" Target="http://salesforce.vidyard.com/watch/O3rQLAtVX0Z4lLjdOvVFYQ" TargetMode="External"/><Relationship Id="rId11" Type="http://schemas.openxmlformats.org/officeDocument/2006/relationships/image" Target="../media/image146.tiff"/><Relationship Id="rId5" Type="http://schemas.openxmlformats.org/officeDocument/2006/relationships/hyperlink" Target="https://www.salesforce.com/content/dam/web/en_us/www/documents/guides/mfa-quick-admin-guide.pdf" TargetMode="External"/><Relationship Id="rId10" Type="http://schemas.openxmlformats.org/officeDocument/2006/relationships/hyperlink" Target="https://trailhead.salesforce.com/en/content/learn/modules/identity_login" TargetMode="External"/><Relationship Id="rId4" Type="http://schemas.openxmlformats.org/officeDocument/2006/relationships/hyperlink" Target="https://help.salesforce.com/apex/HTViewSolution?urlname=Salesforce-Multi-Factor-Authentication-FAQ" TargetMode="External"/><Relationship Id="rId9" Type="http://schemas.openxmlformats.org/officeDocument/2006/relationships/hyperlink" Target="https://trailhead.salesforce.com/en/content/learn/modules/security_basic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1.xml"/></Relationships>
</file>

<file path=ppt/slides/_rels/slide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xml"/><Relationship Id="rId1" Type="http://schemas.openxmlformats.org/officeDocument/2006/relationships/slideLayout" Target="../slideLayouts/slideLayout41.xml"/><Relationship Id="rId4"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2.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149.xml"/><Relationship Id="rId4" Type="http://schemas.openxmlformats.org/officeDocument/2006/relationships/hyperlink" Target="https://enterprise.verizon.com/resources/reports/dbir/"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6.xml"/><Relationship Id="rId1" Type="http://schemas.openxmlformats.org/officeDocument/2006/relationships/slideLayout" Target="../slideLayouts/slideLayout148.xm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3.png"/><Relationship Id="rId2" Type="http://schemas.openxmlformats.org/officeDocument/2006/relationships/notesSlide" Target="../notesSlides/notesSlide7.xml"/><Relationship Id="rId1" Type="http://schemas.openxmlformats.org/officeDocument/2006/relationships/slideLayout" Target="../slideLayouts/slideLayout93.xml"/><Relationship Id="rId6" Type="http://schemas.openxmlformats.org/officeDocument/2006/relationships/image" Target="../media/image102.png"/><Relationship Id="rId5" Type="http://schemas.openxmlformats.org/officeDocument/2006/relationships/image" Target="../media/image101.png"/><Relationship Id="rId10" Type="http://schemas.openxmlformats.org/officeDocument/2006/relationships/image" Target="../media/image106.png"/><Relationship Id="rId4" Type="http://schemas.openxmlformats.org/officeDocument/2006/relationships/image" Target="../media/image100.png"/><Relationship Id="rId9" Type="http://schemas.openxmlformats.org/officeDocument/2006/relationships/image" Target="../media/image10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8.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15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1440624"/>
            <a:ext cx="11223054" cy="4510199"/>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zh-CN" sz="3200" dirty="0">
                <a:solidFill>
                  <a:srgbClr val="434343"/>
                </a:solidFill>
              </a:rPr>
              <a:t>欢迎！</a:t>
            </a:r>
          </a:p>
          <a:p>
            <a:pPr marL="0" lvl="0" indent="0" rtl="0">
              <a:lnSpc>
                <a:spcPct val="100000"/>
              </a:lnSpc>
              <a:spcBef>
                <a:spcPts val="0"/>
              </a:spcBef>
              <a:spcAft>
                <a:spcPts val="0"/>
              </a:spcAft>
              <a:buNone/>
            </a:pPr>
            <a:endParaRPr sz="3200" dirty="0">
              <a:solidFill>
                <a:srgbClr val="434343"/>
              </a:solidFill>
            </a:endParaRPr>
          </a:p>
          <a:p>
            <a:pPr marL="0" lvl="0" indent="0" rtl="0">
              <a:lnSpc>
                <a:spcPct val="120000"/>
              </a:lnSpc>
              <a:spcBef>
                <a:spcPts val="0"/>
              </a:spcBef>
              <a:spcAft>
                <a:spcPts val="0"/>
              </a:spcAft>
              <a:buClr>
                <a:schemeClr val="dk1"/>
              </a:buClr>
              <a:buSzPct val="25000"/>
              <a:buFont typeface="Arial"/>
              <a:buNone/>
            </a:pPr>
            <a:r>
              <a:rPr lang="zh-CN" sz="3200" dirty="0">
                <a:solidFill>
                  <a:srgbClr val="434343"/>
                </a:solidFill>
              </a:rPr>
              <a:t>这是可自定义的演示文稿，并用于向贵公司介绍多重身份验证 (MFA)，获得高管支持，并向利益干系人培训对 Salesforce 用户启用 MFA 的价值。请随时更改，支持业务和用例。</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1"/>
        <p:cNvGrpSpPr/>
        <p:nvPr/>
      </p:nvGrpSpPr>
      <p:grpSpPr>
        <a:xfrm>
          <a:off x="0" y="0"/>
          <a:ext cx="0" cy="0"/>
          <a:chOff x="0" y="0"/>
          <a:chExt cx="0" cy="0"/>
        </a:xfrm>
      </p:grpSpPr>
      <p:sp>
        <p:nvSpPr>
          <p:cNvPr id="1182" name="Google Shape;1182;p161"/>
          <p:cNvSpPr/>
          <p:nvPr/>
        </p:nvSpPr>
        <p:spPr>
          <a:xfrm>
            <a:off x="4118511" y="1341120"/>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183" name="Google Shape;1183;p161"/>
          <p:cNvSpPr/>
          <p:nvPr/>
        </p:nvSpPr>
        <p:spPr>
          <a:xfrm>
            <a:off x="8237021" y="1338267"/>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184" name="Google Shape;1184;p161"/>
          <p:cNvSpPr/>
          <p:nvPr/>
        </p:nvSpPr>
        <p:spPr>
          <a:xfrm>
            <a:off x="0" y="1341120"/>
            <a:ext cx="3975300" cy="4361700"/>
          </a:xfrm>
          <a:prstGeom prst="rect">
            <a:avLst/>
          </a:prstGeom>
          <a:solidFill>
            <a:srgbClr val="D9D9D9"/>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pic>
        <p:nvPicPr>
          <p:cNvPr id="1185" name="Google Shape;1185;p16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1186" name="Google Shape;1186;p161"/>
          <p:cNvSpPr txBox="1">
            <a:spLocks noGrp="1"/>
          </p:cNvSpPr>
          <p:nvPr>
            <p:ph type="title"/>
          </p:nvPr>
        </p:nvSpPr>
        <p:spPr>
          <a:xfrm>
            <a:off x="392195" y="262233"/>
            <a:ext cx="9742800" cy="742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dirty="0"/>
              <a:t>安全访问 Salesforce 帐户的选项</a:t>
            </a:r>
          </a:p>
        </p:txBody>
      </p:sp>
      <p:sp>
        <p:nvSpPr>
          <p:cNvPr id="1187" name="Google Shape;1187;p161"/>
          <p:cNvSpPr txBox="1">
            <a:spLocks noGrp="1"/>
          </p:cNvSpPr>
          <p:nvPr>
            <p:ph type="body" idx="1"/>
          </p:nvPr>
        </p:nvSpPr>
        <p:spPr>
          <a:xfrm>
            <a:off x="4821744" y="1564633"/>
            <a:ext cx="25689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zh-CN" sz="2300" b="1" dirty="0">
                <a:solidFill>
                  <a:schemeClr val="dk1"/>
                </a:solidFill>
              </a:rPr>
              <a:t>MFA</a:t>
            </a:r>
          </a:p>
          <a:p>
            <a:pPr marL="0" lvl="0" indent="0" algn="ctr" rtl="0">
              <a:spcBef>
                <a:spcPts val="300"/>
              </a:spcBef>
              <a:spcAft>
                <a:spcPts val="300"/>
              </a:spcAft>
              <a:buNone/>
            </a:pPr>
            <a:r>
              <a:rPr lang="zh-CN" sz="1500" dirty="0">
                <a:solidFill>
                  <a:schemeClr val="dk1"/>
                </a:solidFill>
              </a:rPr>
              <a:t>保护用户帐户</a:t>
            </a:r>
          </a:p>
        </p:txBody>
      </p:sp>
      <p:sp>
        <p:nvSpPr>
          <p:cNvPr id="1188" name="Google Shape;1188;p161"/>
          <p:cNvSpPr txBox="1">
            <a:spLocks noGrp="1"/>
          </p:cNvSpPr>
          <p:nvPr>
            <p:ph type="body" idx="1"/>
          </p:nvPr>
        </p:nvSpPr>
        <p:spPr>
          <a:xfrm>
            <a:off x="4296880" y="2418067"/>
            <a:ext cx="3449400" cy="14091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zh-CN" dirty="0"/>
              <a:t>每次登录</a:t>
            </a:r>
          </a:p>
          <a:p>
            <a:pPr marL="0" lvl="0" indent="0" algn="ctr" rtl="0">
              <a:lnSpc>
                <a:spcPct val="100000"/>
              </a:lnSpc>
              <a:spcBef>
                <a:spcPts val="1600"/>
              </a:spcBef>
              <a:spcAft>
                <a:spcPts val="0"/>
              </a:spcAft>
              <a:buNone/>
            </a:pPr>
            <a:r>
              <a:rPr lang="zh-CN" dirty="0"/>
              <a:t>需要</a:t>
            </a:r>
            <a:r>
              <a:rPr lang="zh-CN" b="1" dirty="0"/>
              <a:t>强</a:t>
            </a:r>
            <a:r>
              <a:rPr lang="zh-CN" dirty="0"/>
              <a:t>验证方法，验证身份 </a:t>
            </a:r>
          </a:p>
          <a:p>
            <a:pPr marL="0" lvl="0" indent="0" algn="ctr" rtl="0">
              <a:lnSpc>
                <a:spcPct val="100000"/>
              </a:lnSpc>
              <a:spcBef>
                <a:spcPts val="1100"/>
              </a:spcBef>
              <a:spcAft>
                <a:spcPts val="1100"/>
              </a:spcAft>
              <a:buNone/>
            </a:pPr>
            <a:endParaRPr dirty="0">
              <a:solidFill>
                <a:schemeClr val="lt2"/>
              </a:solidFill>
            </a:endParaRPr>
          </a:p>
        </p:txBody>
      </p:sp>
      <p:sp>
        <p:nvSpPr>
          <p:cNvPr id="1189" name="Google Shape;1189;p161"/>
          <p:cNvSpPr txBox="1">
            <a:spLocks noGrp="1"/>
          </p:cNvSpPr>
          <p:nvPr>
            <p:ph type="body" idx="1"/>
          </p:nvPr>
        </p:nvSpPr>
        <p:spPr>
          <a:xfrm>
            <a:off x="522129" y="2418080"/>
            <a:ext cx="2956795" cy="18693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zh-CN" dirty="0"/>
              <a:t>从未识别的浏览器或应用程序登录</a:t>
            </a:r>
          </a:p>
          <a:p>
            <a:pPr marL="0" lvl="0" indent="0" algn="ctr" rtl="0">
              <a:lnSpc>
                <a:spcPct val="115000"/>
              </a:lnSpc>
              <a:spcBef>
                <a:spcPts val="1600"/>
              </a:spcBef>
              <a:spcAft>
                <a:spcPts val="0"/>
              </a:spcAft>
              <a:buNone/>
            </a:pPr>
            <a:r>
              <a:rPr lang="zh-CN" dirty="0"/>
              <a:t>需要验证方法，验证身份</a:t>
            </a:r>
          </a:p>
          <a:p>
            <a:pPr marL="0" lvl="0" indent="0" algn="ctr" rtl="0">
              <a:lnSpc>
                <a:spcPct val="115000"/>
              </a:lnSpc>
              <a:spcBef>
                <a:spcPts val="1300"/>
              </a:spcBef>
              <a:spcAft>
                <a:spcPts val="0"/>
              </a:spcAft>
              <a:buNone/>
            </a:pPr>
            <a:endParaRPr dirty="0">
              <a:solidFill>
                <a:schemeClr val="lt2"/>
              </a:solidFill>
            </a:endParaRPr>
          </a:p>
        </p:txBody>
      </p:sp>
      <p:sp>
        <p:nvSpPr>
          <p:cNvPr id="1190" name="Google Shape;1190;p161"/>
          <p:cNvSpPr txBox="1">
            <a:spLocks noGrp="1"/>
          </p:cNvSpPr>
          <p:nvPr>
            <p:ph type="body" idx="1"/>
          </p:nvPr>
        </p:nvSpPr>
        <p:spPr>
          <a:xfrm>
            <a:off x="8559836" y="1564640"/>
            <a:ext cx="32055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zh-CN" sz="2300" b="1" dirty="0">
                <a:solidFill>
                  <a:schemeClr val="dk1"/>
                </a:solidFill>
              </a:rPr>
              <a:t>单点登录 (SSO)</a:t>
            </a:r>
          </a:p>
          <a:p>
            <a:pPr marL="0" lvl="0" indent="0" algn="ctr" rtl="0">
              <a:spcBef>
                <a:spcPts val="300"/>
              </a:spcBef>
              <a:spcAft>
                <a:spcPts val="300"/>
              </a:spcAft>
              <a:buNone/>
            </a:pPr>
            <a:r>
              <a:rPr lang="zh-CN" sz="1500" dirty="0">
                <a:solidFill>
                  <a:schemeClr val="dk1"/>
                </a:solidFill>
              </a:rPr>
              <a:t>保护应用程序</a:t>
            </a:r>
          </a:p>
        </p:txBody>
      </p:sp>
      <p:pic>
        <p:nvPicPr>
          <p:cNvPr id="1191" name="Google Shape;1191;p161"/>
          <p:cNvPicPr preferRelativeResize="0"/>
          <p:nvPr/>
        </p:nvPicPr>
        <p:blipFill>
          <a:blip r:embed="rId4">
            <a:alphaModFix/>
          </a:blip>
          <a:stretch>
            <a:fillRect/>
          </a:stretch>
        </p:blipFill>
        <p:spPr>
          <a:xfrm>
            <a:off x="9306177" y="4401312"/>
            <a:ext cx="699639" cy="341376"/>
          </a:xfrm>
          <a:prstGeom prst="rect">
            <a:avLst/>
          </a:prstGeom>
          <a:noFill/>
          <a:ln>
            <a:noFill/>
          </a:ln>
        </p:spPr>
      </p:pic>
      <p:pic>
        <p:nvPicPr>
          <p:cNvPr id="1192" name="Google Shape;1192;p161"/>
          <p:cNvPicPr preferRelativeResize="0"/>
          <p:nvPr/>
        </p:nvPicPr>
        <p:blipFill>
          <a:blip r:embed="rId5">
            <a:alphaModFix/>
          </a:blip>
          <a:stretch>
            <a:fillRect/>
          </a:stretch>
        </p:blipFill>
        <p:spPr>
          <a:xfrm>
            <a:off x="10183897" y="4425696"/>
            <a:ext cx="694764" cy="231587"/>
          </a:xfrm>
          <a:prstGeom prst="rect">
            <a:avLst/>
          </a:prstGeom>
          <a:noFill/>
          <a:ln>
            <a:noFill/>
          </a:ln>
        </p:spPr>
      </p:pic>
      <p:pic>
        <p:nvPicPr>
          <p:cNvPr id="1193" name="Google Shape;1193;p161"/>
          <p:cNvPicPr preferRelativeResize="0"/>
          <p:nvPr/>
        </p:nvPicPr>
        <p:blipFill>
          <a:blip r:embed="rId6">
            <a:alphaModFix/>
          </a:blip>
          <a:stretch>
            <a:fillRect/>
          </a:stretch>
        </p:blipFill>
        <p:spPr>
          <a:xfrm>
            <a:off x="8663223" y="4401312"/>
            <a:ext cx="487542" cy="338556"/>
          </a:xfrm>
          <a:prstGeom prst="rect">
            <a:avLst/>
          </a:prstGeom>
          <a:noFill/>
          <a:ln>
            <a:noFill/>
          </a:ln>
        </p:spPr>
      </p:pic>
      <p:pic>
        <p:nvPicPr>
          <p:cNvPr id="1194" name="Google Shape;1194;p161"/>
          <p:cNvPicPr preferRelativeResize="0"/>
          <p:nvPr/>
        </p:nvPicPr>
        <p:blipFill>
          <a:blip r:embed="rId7">
            <a:alphaModFix/>
          </a:blip>
          <a:stretch>
            <a:fillRect/>
          </a:stretch>
        </p:blipFill>
        <p:spPr>
          <a:xfrm>
            <a:off x="11056752" y="4425696"/>
            <a:ext cx="729044" cy="235178"/>
          </a:xfrm>
          <a:prstGeom prst="rect">
            <a:avLst/>
          </a:prstGeom>
          <a:noFill/>
          <a:ln>
            <a:noFill/>
          </a:ln>
        </p:spPr>
      </p:pic>
      <p:sp>
        <p:nvSpPr>
          <p:cNvPr id="1195" name="Google Shape;1195;p161"/>
          <p:cNvSpPr txBox="1">
            <a:spLocks noGrp="1"/>
          </p:cNvSpPr>
          <p:nvPr>
            <p:ph type="body" idx="1"/>
          </p:nvPr>
        </p:nvSpPr>
        <p:spPr>
          <a:xfrm>
            <a:off x="397696" y="1564633"/>
            <a:ext cx="32037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zh-CN" sz="2300" b="1" dirty="0">
                <a:solidFill>
                  <a:schemeClr val="dk1"/>
                </a:solidFill>
              </a:rPr>
              <a:t>设备激活</a:t>
            </a:r>
            <a:r>
              <a:rPr lang="zh-CN" b="1" baseline="30000" dirty="0">
                <a:solidFill>
                  <a:schemeClr val="dk1"/>
                </a:solidFill>
              </a:rPr>
              <a:t>*</a:t>
            </a:r>
          </a:p>
          <a:p>
            <a:pPr marL="0" lvl="0" indent="0" algn="ctr" rtl="0">
              <a:spcBef>
                <a:spcPts val="300"/>
              </a:spcBef>
              <a:spcAft>
                <a:spcPts val="300"/>
              </a:spcAft>
              <a:buNone/>
            </a:pPr>
            <a:r>
              <a:rPr lang="zh-CN" sz="1500" dirty="0">
                <a:solidFill>
                  <a:schemeClr val="dk1"/>
                </a:solidFill>
              </a:rPr>
              <a:t>验证从新设备的登录</a:t>
            </a:r>
          </a:p>
        </p:txBody>
      </p:sp>
      <p:sp>
        <p:nvSpPr>
          <p:cNvPr id="1196" name="Google Shape;1196;p161"/>
          <p:cNvSpPr txBox="1">
            <a:spLocks noGrp="1"/>
          </p:cNvSpPr>
          <p:nvPr>
            <p:ph type="body" idx="1"/>
          </p:nvPr>
        </p:nvSpPr>
        <p:spPr>
          <a:xfrm>
            <a:off x="197015" y="5087767"/>
            <a:ext cx="3677100" cy="548700"/>
          </a:xfrm>
          <a:prstGeom prst="rect">
            <a:avLst/>
          </a:prstGeom>
        </p:spPr>
        <p:txBody>
          <a:bodyPr spcFirstLastPara="1" wrap="square" lIns="0" tIns="0" rIns="0" bIns="0" anchor="t" anchorCtr="0">
            <a:noAutofit/>
          </a:bodyPr>
          <a:lstStyle/>
          <a:p>
            <a:pPr marL="0" lvl="0" indent="0" algn="l" rtl="0">
              <a:lnSpc>
                <a:spcPct val="115000"/>
              </a:lnSpc>
              <a:spcBef>
                <a:spcPts val="1300"/>
              </a:spcBef>
              <a:spcAft>
                <a:spcPts val="0"/>
              </a:spcAft>
              <a:buNone/>
            </a:pPr>
            <a:r>
              <a:rPr lang="zh-CN" sz="900" dirty="0">
                <a:solidFill>
                  <a:schemeClr val="accent5"/>
                </a:solidFill>
              </a:rPr>
              <a:t>* 适用于 Marketing Cloud — 电子邮件、移动和过程，以及构建于 Salesforce 平台的产品</a:t>
            </a:r>
          </a:p>
          <a:p>
            <a:pPr marL="0" lvl="0" indent="0" algn="ctr" rtl="0">
              <a:lnSpc>
                <a:spcPct val="115000"/>
              </a:lnSpc>
              <a:spcBef>
                <a:spcPts val="1300"/>
              </a:spcBef>
              <a:spcAft>
                <a:spcPts val="0"/>
              </a:spcAft>
              <a:buNone/>
            </a:pPr>
            <a:endParaRPr dirty="0">
              <a:solidFill>
                <a:schemeClr val="lt2"/>
              </a:solidFill>
            </a:endParaRPr>
          </a:p>
        </p:txBody>
      </p:sp>
      <p:sp>
        <p:nvSpPr>
          <p:cNvPr id="1197" name="Google Shape;1197;p161"/>
          <p:cNvSpPr txBox="1">
            <a:spLocks noGrp="1"/>
          </p:cNvSpPr>
          <p:nvPr>
            <p:ph type="body" idx="1"/>
          </p:nvPr>
        </p:nvSpPr>
        <p:spPr>
          <a:xfrm>
            <a:off x="8437869" y="2418080"/>
            <a:ext cx="3449400" cy="1409100"/>
          </a:xfrm>
          <a:prstGeom prst="rect">
            <a:avLst/>
          </a:prstGeom>
        </p:spPr>
        <p:txBody>
          <a:bodyPr spcFirstLastPara="1" wrap="square" lIns="0" tIns="0" rIns="0" bIns="0" anchor="t" anchorCtr="0">
            <a:noAutofit/>
          </a:bodyPr>
          <a:lstStyle/>
          <a:p>
            <a:pPr marL="0" lvl="0" indent="0" algn="ctr" rtl="0">
              <a:lnSpc>
                <a:spcPct val="100000"/>
              </a:lnSpc>
              <a:spcBef>
                <a:spcPts val="0"/>
              </a:spcBef>
              <a:spcAft>
                <a:spcPts val="0"/>
              </a:spcAft>
              <a:buNone/>
            </a:pPr>
            <a:r>
              <a:rPr lang="zh-CN" dirty="0"/>
              <a:t>一次登录，即可访问多</a:t>
            </a:r>
            <a:br>
              <a:rPr lang="en-IE" altLang="zh-CN" dirty="0"/>
            </a:br>
            <a:r>
              <a:rPr lang="zh-CN" dirty="0"/>
              <a:t>个应用程序</a:t>
            </a:r>
          </a:p>
          <a:p>
            <a:pPr marL="0" lvl="0" indent="0" algn="ctr" rtl="0">
              <a:lnSpc>
                <a:spcPct val="100000"/>
              </a:lnSpc>
              <a:spcBef>
                <a:spcPts val="1600"/>
              </a:spcBef>
              <a:spcAft>
                <a:spcPts val="0"/>
              </a:spcAft>
              <a:buNone/>
            </a:pPr>
            <a:r>
              <a:rPr lang="zh-CN" dirty="0"/>
              <a:t>降低密码相关的风险</a:t>
            </a:r>
          </a:p>
          <a:p>
            <a:pPr marL="0" lvl="0" indent="0" algn="ctr" rtl="0">
              <a:lnSpc>
                <a:spcPct val="100000"/>
              </a:lnSpc>
              <a:spcBef>
                <a:spcPts val="1100"/>
              </a:spcBef>
              <a:spcAft>
                <a:spcPts val="1100"/>
              </a:spcAft>
              <a:buNone/>
            </a:pPr>
            <a:endParaRPr dirty="0">
              <a:solidFill>
                <a:schemeClr val="lt2"/>
              </a:solidFill>
            </a:endParaRPr>
          </a:p>
        </p:txBody>
      </p:sp>
      <p:grpSp>
        <p:nvGrpSpPr>
          <p:cNvPr id="1198" name="Google Shape;1198;p161"/>
          <p:cNvGrpSpPr/>
          <p:nvPr/>
        </p:nvGrpSpPr>
        <p:grpSpPr>
          <a:xfrm>
            <a:off x="5085101" y="5288126"/>
            <a:ext cx="6149885" cy="1204031"/>
            <a:chOff x="6779931" y="5217750"/>
            <a:chExt cx="3829080" cy="381300"/>
          </a:xfrm>
        </p:grpSpPr>
        <p:pic>
          <p:nvPicPr>
            <p:cNvPr id="1199" name="Google Shape;1199;p161"/>
            <p:cNvPicPr preferRelativeResize="0"/>
            <p:nvPr/>
          </p:nvPicPr>
          <p:blipFill rotWithShape="1">
            <a:blip r:embed="rId8">
              <a:alphaModFix/>
            </a:blip>
            <a:srcRect/>
            <a:stretch/>
          </p:blipFill>
          <p:spPr>
            <a:xfrm>
              <a:off x="6785157" y="5225652"/>
              <a:ext cx="3823854" cy="341869"/>
            </a:xfrm>
            <a:prstGeom prst="rect">
              <a:avLst/>
            </a:prstGeom>
            <a:noFill/>
            <a:ln>
              <a:noFill/>
            </a:ln>
            <a:effectLst>
              <a:outerShdw dist="63500" dir="8100000" algn="tr" rotWithShape="0">
                <a:srgbClr val="000000">
                  <a:alpha val="40000"/>
                </a:srgbClr>
              </a:outerShdw>
            </a:effectLst>
          </p:spPr>
        </p:pic>
        <p:sp>
          <p:nvSpPr>
            <p:cNvPr id="1200" name="Google Shape;1200;p161"/>
            <p:cNvSpPr/>
            <p:nvPr/>
          </p:nvSpPr>
          <p:spPr>
            <a:xfrm>
              <a:off x="6779931" y="5217750"/>
              <a:ext cx="3823800" cy="381300"/>
            </a:xfrm>
            <a:prstGeom prst="rect">
              <a:avLst/>
            </a:prstGeom>
            <a:noFill/>
            <a:ln>
              <a:noFill/>
            </a:ln>
          </p:spPr>
          <p:txBody>
            <a:bodyPr spcFirstLastPara="1" wrap="square" lIns="121875" tIns="60925" rIns="121875" bIns="60925" anchor="ctr" anchorCtr="0">
              <a:noAutofit/>
            </a:bodyPr>
            <a:lstStyle/>
            <a:p>
              <a:pPr marL="0" marR="0" lvl="0" indent="0" algn="ctr" rtl="0">
                <a:spcBef>
                  <a:spcPts val="0"/>
                </a:spcBef>
                <a:spcAft>
                  <a:spcPts val="1000"/>
                </a:spcAft>
                <a:buNone/>
              </a:pPr>
              <a:r>
                <a:rPr lang="zh-CN" sz="2400" b="1" dirty="0">
                  <a:solidFill>
                    <a:srgbClr val="EFEFEF"/>
                  </a:solidFill>
                  <a:latin typeface="SimHei" panose="02010609060101010101" pitchFamily="49" charset="-122"/>
                  <a:ea typeface="SimHei" panose="02010609060101010101" pitchFamily="49" charset="-122"/>
                  <a:cs typeface="Salesforce Sans"/>
                  <a:sym typeface="Salesforce Sans"/>
                </a:rPr>
                <a:t>需要：MFA</a:t>
              </a:r>
            </a:p>
            <a:p>
              <a:pPr marL="0" marR="0" lvl="0" indent="0" algn="ctr" rtl="0">
                <a:spcBef>
                  <a:spcPts val="0"/>
                </a:spcBef>
                <a:spcAft>
                  <a:spcPts val="0"/>
                </a:spcAft>
                <a:buNone/>
              </a:pPr>
              <a:r>
                <a:rPr lang="zh-CN" sz="1600" b="1" dirty="0">
                  <a:solidFill>
                    <a:srgbClr val="EFEFEF"/>
                  </a:solidFill>
                  <a:latin typeface="SimHei" panose="02010609060101010101" pitchFamily="49" charset="-122"/>
                  <a:ea typeface="SimHei" panose="02010609060101010101" pitchFamily="49" charset="-122"/>
                  <a:cs typeface="Salesforce Sans"/>
                  <a:sym typeface="Salesforce Sans"/>
                </a:rPr>
                <a:t>最简单的用户体验：MFA 和 SSO</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3"/>
        <p:cNvGrpSpPr/>
        <p:nvPr/>
      </p:nvGrpSpPr>
      <p:grpSpPr>
        <a:xfrm>
          <a:off x="0" y="0"/>
          <a:ext cx="0" cy="0"/>
          <a:chOff x="0" y="0"/>
          <a:chExt cx="0" cy="0"/>
        </a:xfrm>
      </p:grpSpPr>
      <p:sp>
        <p:nvSpPr>
          <p:cNvPr id="1234" name="Google Shape;1234;p166"/>
          <p:cNvSpPr/>
          <p:nvPr/>
        </p:nvSpPr>
        <p:spPr>
          <a:xfrm>
            <a:off x="10975974" y="413433"/>
            <a:ext cx="706500" cy="6693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235" name="Google Shape;1235;p166"/>
          <p:cNvSpPr txBox="1">
            <a:spLocks noGrp="1"/>
          </p:cNvSpPr>
          <p:nvPr>
            <p:ph type="title"/>
          </p:nvPr>
        </p:nvSpPr>
        <p:spPr>
          <a:xfrm>
            <a:off x="428740" y="1492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dirty="0"/>
              <a:t>现在支持 MFA 的云</a:t>
            </a:r>
          </a:p>
        </p:txBody>
      </p:sp>
      <p:grpSp>
        <p:nvGrpSpPr>
          <p:cNvPr id="1236" name="Google Shape;1236;p166"/>
          <p:cNvGrpSpPr/>
          <p:nvPr/>
        </p:nvGrpSpPr>
        <p:grpSpPr>
          <a:xfrm>
            <a:off x="7052441" y="346407"/>
            <a:ext cx="4973021" cy="1406196"/>
            <a:chOff x="-2033469" y="0"/>
            <a:chExt cx="7538308" cy="2223586"/>
          </a:xfrm>
        </p:grpSpPr>
        <p:grpSp>
          <p:nvGrpSpPr>
            <p:cNvPr id="1237" name="Google Shape;1237;p166"/>
            <p:cNvGrpSpPr/>
            <p:nvPr/>
          </p:nvGrpSpPr>
          <p:grpSpPr>
            <a:xfrm flipH="1">
              <a:off x="-2033469" y="852441"/>
              <a:ext cx="5228907" cy="964948"/>
              <a:chOff x="-108" y="0"/>
              <a:chExt cx="5228907" cy="964948"/>
            </a:xfrm>
          </p:grpSpPr>
          <p:cxnSp>
            <p:nvCxnSpPr>
              <p:cNvPr id="1238" name="Google Shape;1238;p166"/>
              <p:cNvCxnSpPr/>
              <p:nvPr/>
            </p:nvCxnSpPr>
            <p:spPr>
              <a:xfrm rot="10800000">
                <a:off x="-108" y="458782"/>
                <a:ext cx="987300" cy="0"/>
              </a:xfrm>
              <a:prstGeom prst="straightConnector1">
                <a:avLst/>
              </a:prstGeom>
              <a:noFill/>
              <a:ln w="38100" cap="flat" cmpd="sng">
                <a:solidFill>
                  <a:srgbClr val="DFF2F7"/>
                </a:solidFill>
                <a:prstDash val="solid"/>
                <a:miter lim="400000"/>
                <a:headEnd type="none" w="sm" len="sm"/>
                <a:tailEnd type="none" w="sm" len="sm"/>
              </a:ln>
              <a:effectLst>
                <a:outerShdw blurRad="57150" dist="19050" dir="5400000" algn="bl" rotWithShape="0">
                  <a:srgbClr val="000000">
                    <a:alpha val="50000"/>
                  </a:srgbClr>
                </a:outerShdw>
              </a:effectLst>
            </p:spPr>
          </p:cxnSp>
          <p:sp>
            <p:nvSpPr>
              <p:cNvPr id="1239" name="Google Shape;1239;p166"/>
              <p:cNvSpPr/>
              <p:nvPr/>
            </p:nvSpPr>
            <p:spPr>
              <a:xfrm flipH="1">
                <a:off x="400650" y="0"/>
                <a:ext cx="4828149" cy="964948"/>
              </a:xfrm>
              <a:custGeom>
                <a:avLst/>
                <a:gdLst/>
                <a:ahLst/>
                <a:cxnLst/>
                <a:rect l="l" t="t" r="r" b="b"/>
                <a:pathLst>
                  <a:path w="21600" h="21533" extrusionOk="0">
                    <a:moveTo>
                      <a:pt x="0" y="0"/>
                    </a:moveTo>
                    <a:cubicBezTo>
                      <a:pt x="3291" y="776"/>
                      <a:pt x="6592" y="1125"/>
                      <a:pt x="9894" y="1047"/>
                    </a:cubicBezTo>
                    <a:cubicBezTo>
                      <a:pt x="12591" y="983"/>
                      <a:pt x="15286" y="634"/>
                      <a:pt x="17974" y="0"/>
                    </a:cubicBezTo>
                    <a:lnTo>
                      <a:pt x="21600" y="10237"/>
                    </a:lnTo>
                    <a:lnTo>
                      <a:pt x="17974" y="20475"/>
                    </a:lnTo>
                    <a:cubicBezTo>
                      <a:pt x="15286" y="21109"/>
                      <a:pt x="12591" y="21458"/>
                      <a:pt x="9894" y="21522"/>
                    </a:cubicBezTo>
                    <a:cubicBezTo>
                      <a:pt x="6592" y="21600"/>
                      <a:pt x="3291" y="21251"/>
                      <a:pt x="0" y="20475"/>
                    </a:cubicBezTo>
                    <a:lnTo>
                      <a:pt x="3626" y="10237"/>
                    </a:lnTo>
                    <a:lnTo>
                      <a:pt x="0" y="0"/>
                    </a:lnTo>
                    <a:close/>
                  </a:path>
                </a:pathLst>
              </a:custGeom>
              <a:solidFill>
                <a:srgbClr val="205CA0"/>
              </a:solidFill>
              <a:ln>
                <a:noFill/>
              </a:ln>
              <a:effectLst>
                <a:outerShdw blurRad="57150" dist="19050" dir="5400000" algn="bl" rotWithShape="0">
                  <a:srgbClr val="000000">
                    <a:alpha val="50000"/>
                  </a:srgbClr>
                </a:outerShdw>
              </a:effectLst>
            </p:spPr>
            <p:txBody>
              <a:bodyPr spcFirstLastPara="1" wrap="square" lIns="76175" tIns="76175" rIns="76175" bIns="76175" anchor="ctr" anchorCtr="0">
                <a:noAutofit/>
              </a:bodyPr>
              <a:lstStyle/>
              <a:p>
                <a:pPr marL="0" marR="0" lvl="0" indent="0" algn="ctr" rtl="0">
                  <a:spcBef>
                    <a:spcPts val="0"/>
                  </a:spcBef>
                  <a:spcAft>
                    <a:spcPts val="0"/>
                  </a:spcAft>
                  <a:buClr>
                    <a:srgbClr val="434448"/>
                  </a:buClr>
                  <a:buSzPts val="1900"/>
                  <a:buFont typeface="Salesforce Sans"/>
                  <a:buNone/>
                </a:pPr>
                <a:endParaRPr sz="19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grpSp>
        <p:pic>
          <p:nvPicPr>
            <p:cNvPr id="1240" name="Google Shape;1240;p166" descr="Image"/>
            <p:cNvPicPr preferRelativeResize="0"/>
            <p:nvPr/>
          </p:nvPicPr>
          <p:blipFill rotWithShape="1">
            <a:blip r:embed="rId3">
              <a:alphaModFix/>
            </a:blip>
            <a:srcRect/>
            <a:stretch/>
          </p:blipFill>
          <p:spPr>
            <a:xfrm flipH="1">
              <a:off x="3054784" y="0"/>
              <a:ext cx="2450055" cy="2223586"/>
            </a:xfrm>
            <a:prstGeom prst="rect">
              <a:avLst/>
            </a:prstGeom>
            <a:noFill/>
            <a:ln>
              <a:noFill/>
            </a:ln>
            <a:effectLst>
              <a:outerShdw blurRad="57150" dist="19050" dir="5400000" algn="bl" rotWithShape="0">
                <a:srgbClr val="000000">
                  <a:alpha val="50000"/>
                </a:srgbClr>
              </a:outerShdw>
            </a:effectLst>
          </p:spPr>
        </p:pic>
      </p:grpSp>
      <p:sp>
        <p:nvSpPr>
          <p:cNvPr id="1241" name="Google Shape;1241;p166"/>
          <p:cNvSpPr txBox="1"/>
          <p:nvPr/>
        </p:nvSpPr>
        <p:spPr>
          <a:xfrm>
            <a:off x="7748129" y="977233"/>
            <a:ext cx="2098800" cy="4401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900"/>
              <a:buFont typeface="Salesforce Sans"/>
              <a:buNone/>
            </a:pPr>
            <a:r>
              <a:rPr lang="zh-CN" sz="1900" dirty="0">
                <a:solidFill>
                  <a:srgbClr val="FFFFFF"/>
                </a:solidFill>
                <a:latin typeface="SimHei" panose="02010609060101010101" pitchFamily="49" charset="-122"/>
                <a:ea typeface="SimHei" panose="02010609060101010101" pitchFamily="49" charset="-122"/>
                <a:cs typeface="Salesforce Sans"/>
                <a:sym typeface="Salesforce Sans"/>
              </a:rPr>
              <a:t>自 Spring '21 起</a:t>
            </a:r>
          </a:p>
        </p:txBody>
      </p:sp>
      <p:pic>
        <p:nvPicPr>
          <p:cNvPr id="1242" name="Google Shape;1242;p166"/>
          <p:cNvPicPr preferRelativeResize="0"/>
          <p:nvPr/>
        </p:nvPicPr>
        <p:blipFill rotWithShape="1">
          <a:blip r:embed="rId4">
            <a:alphaModFix/>
          </a:blip>
          <a:srcRect/>
          <a:stretch/>
        </p:blipFill>
        <p:spPr>
          <a:xfrm>
            <a:off x="3599125" y="4790157"/>
            <a:ext cx="365665" cy="365665"/>
          </a:xfrm>
          <a:prstGeom prst="rect">
            <a:avLst/>
          </a:prstGeom>
          <a:noFill/>
          <a:ln>
            <a:noFill/>
          </a:ln>
        </p:spPr>
      </p:pic>
      <p:sp>
        <p:nvSpPr>
          <p:cNvPr id="1243" name="Google Shape;1243;p166"/>
          <p:cNvSpPr txBox="1"/>
          <p:nvPr/>
        </p:nvSpPr>
        <p:spPr>
          <a:xfrm>
            <a:off x="3964781" y="488709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B2B Commerce</a:t>
            </a:r>
          </a:p>
        </p:txBody>
      </p:sp>
      <p:sp>
        <p:nvSpPr>
          <p:cNvPr id="1244" name="Google Shape;1244;p166"/>
          <p:cNvSpPr txBox="1"/>
          <p:nvPr/>
        </p:nvSpPr>
        <p:spPr>
          <a:xfrm>
            <a:off x="1541470" y="3600763"/>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Experience Cloud</a:t>
            </a:r>
          </a:p>
        </p:txBody>
      </p:sp>
      <p:pic>
        <p:nvPicPr>
          <p:cNvPr id="1245" name="Google Shape;1245;p166"/>
          <p:cNvPicPr preferRelativeResize="0"/>
          <p:nvPr/>
        </p:nvPicPr>
        <p:blipFill rotWithShape="1">
          <a:blip r:embed="rId5">
            <a:alphaModFix/>
          </a:blip>
          <a:srcRect/>
          <a:stretch/>
        </p:blipFill>
        <p:spPr>
          <a:xfrm>
            <a:off x="1175810" y="3509254"/>
            <a:ext cx="365665" cy="365665"/>
          </a:xfrm>
          <a:prstGeom prst="rect">
            <a:avLst/>
          </a:prstGeom>
          <a:noFill/>
          <a:ln>
            <a:noFill/>
          </a:ln>
        </p:spPr>
      </p:pic>
      <p:sp>
        <p:nvSpPr>
          <p:cNvPr id="1246" name="Google Shape;1246;p166"/>
          <p:cNvSpPr txBox="1"/>
          <p:nvPr/>
        </p:nvSpPr>
        <p:spPr>
          <a:xfrm>
            <a:off x="6595656" y="2841398"/>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Datorama</a:t>
            </a:r>
          </a:p>
        </p:txBody>
      </p:sp>
      <p:pic>
        <p:nvPicPr>
          <p:cNvPr id="1247" name="Google Shape;1247;p166"/>
          <p:cNvPicPr preferRelativeResize="0"/>
          <p:nvPr/>
        </p:nvPicPr>
        <p:blipFill rotWithShape="1">
          <a:blip r:embed="rId6">
            <a:alphaModFix/>
          </a:blip>
          <a:srcRect/>
          <a:stretch/>
        </p:blipFill>
        <p:spPr>
          <a:xfrm>
            <a:off x="6229991" y="2749915"/>
            <a:ext cx="365665" cy="365665"/>
          </a:xfrm>
          <a:prstGeom prst="rect">
            <a:avLst/>
          </a:prstGeom>
          <a:noFill/>
          <a:ln>
            <a:noFill/>
          </a:ln>
        </p:spPr>
      </p:pic>
      <p:sp>
        <p:nvSpPr>
          <p:cNvPr id="1248" name="Google Shape;1248;p166"/>
          <p:cNvSpPr txBox="1"/>
          <p:nvPr/>
        </p:nvSpPr>
        <p:spPr>
          <a:xfrm>
            <a:off x="6595656" y="3313840"/>
            <a:ext cx="18651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电子邮件、移动和过程</a:t>
            </a:r>
          </a:p>
        </p:txBody>
      </p:sp>
      <p:pic>
        <p:nvPicPr>
          <p:cNvPr id="1249" name="Google Shape;1249;p166"/>
          <p:cNvPicPr preferRelativeResize="0"/>
          <p:nvPr/>
        </p:nvPicPr>
        <p:blipFill rotWithShape="1">
          <a:blip r:embed="rId6">
            <a:alphaModFix/>
          </a:blip>
          <a:srcRect/>
          <a:stretch/>
        </p:blipFill>
        <p:spPr>
          <a:xfrm>
            <a:off x="6229991" y="3237595"/>
            <a:ext cx="365665" cy="365665"/>
          </a:xfrm>
          <a:prstGeom prst="rect">
            <a:avLst/>
          </a:prstGeom>
          <a:noFill/>
          <a:ln>
            <a:noFill/>
          </a:ln>
        </p:spPr>
      </p:pic>
      <p:sp>
        <p:nvSpPr>
          <p:cNvPr id="1250" name="Google Shape;1250;p166"/>
          <p:cNvSpPr txBox="1"/>
          <p:nvPr/>
        </p:nvSpPr>
        <p:spPr>
          <a:xfrm>
            <a:off x="6599718" y="3816745"/>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Pardot</a:t>
            </a:r>
          </a:p>
        </p:txBody>
      </p:sp>
      <p:pic>
        <p:nvPicPr>
          <p:cNvPr id="1251" name="Google Shape;1251;p166"/>
          <p:cNvPicPr preferRelativeResize="0"/>
          <p:nvPr/>
        </p:nvPicPr>
        <p:blipFill rotWithShape="1">
          <a:blip r:embed="rId6">
            <a:alphaModFix/>
          </a:blip>
          <a:srcRect/>
          <a:stretch/>
        </p:blipFill>
        <p:spPr>
          <a:xfrm>
            <a:off x="6234054" y="3725275"/>
            <a:ext cx="365665" cy="365665"/>
          </a:xfrm>
          <a:prstGeom prst="rect">
            <a:avLst/>
          </a:prstGeom>
          <a:noFill/>
          <a:ln>
            <a:noFill/>
          </a:ln>
        </p:spPr>
      </p:pic>
      <p:sp>
        <p:nvSpPr>
          <p:cNvPr id="1252" name="Google Shape;1252;p166"/>
          <p:cNvSpPr txBox="1"/>
          <p:nvPr/>
        </p:nvSpPr>
        <p:spPr>
          <a:xfrm>
            <a:off x="1535787" y="19751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Sales Cloud</a:t>
            </a:r>
          </a:p>
        </p:txBody>
      </p:sp>
      <p:pic>
        <p:nvPicPr>
          <p:cNvPr id="1253" name="Google Shape;1253;p166"/>
          <p:cNvPicPr preferRelativeResize="0"/>
          <p:nvPr/>
        </p:nvPicPr>
        <p:blipFill rotWithShape="1">
          <a:blip r:embed="rId7">
            <a:alphaModFix/>
          </a:blip>
          <a:srcRect/>
          <a:stretch/>
        </p:blipFill>
        <p:spPr>
          <a:xfrm>
            <a:off x="1170127" y="1877568"/>
            <a:ext cx="365665" cy="365665"/>
          </a:xfrm>
          <a:prstGeom prst="rect">
            <a:avLst/>
          </a:prstGeom>
          <a:noFill/>
          <a:ln>
            <a:noFill/>
          </a:ln>
        </p:spPr>
      </p:pic>
      <p:sp>
        <p:nvSpPr>
          <p:cNvPr id="1254" name="Google Shape;1254;p166"/>
          <p:cNvSpPr txBox="1"/>
          <p:nvPr/>
        </p:nvSpPr>
        <p:spPr>
          <a:xfrm>
            <a:off x="1533465" y="2519519"/>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Service Cloud</a:t>
            </a:r>
          </a:p>
        </p:txBody>
      </p:sp>
      <p:pic>
        <p:nvPicPr>
          <p:cNvPr id="1255" name="Google Shape;1255;p166"/>
          <p:cNvPicPr preferRelativeResize="0"/>
          <p:nvPr/>
        </p:nvPicPr>
        <p:blipFill rotWithShape="1">
          <a:blip r:embed="rId8">
            <a:alphaModFix/>
          </a:blip>
          <a:srcRect/>
          <a:stretch/>
        </p:blipFill>
        <p:spPr>
          <a:xfrm>
            <a:off x="1167805" y="2421998"/>
            <a:ext cx="365665" cy="365665"/>
          </a:xfrm>
          <a:prstGeom prst="rect">
            <a:avLst/>
          </a:prstGeom>
          <a:noFill/>
          <a:ln>
            <a:noFill/>
          </a:ln>
        </p:spPr>
      </p:pic>
      <p:sp>
        <p:nvSpPr>
          <p:cNvPr id="1256" name="Google Shape;1256;p166"/>
          <p:cNvSpPr txBox="1"/>
          <p:nvPr/>
        </p:nvSpPr>
        <p:spPr>
          <a:xfrm>
            <a:off x="1528831" y="305181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Analytics Cloud</a:t>
            </a:r>
          </a:p>
        </p:txBody>
      </p:sp>
      <p:pic>
        <p:nvPicPr>
          <p:cNvPr id="1257" name="Google Shape;1257;p166"/>
          <p:cNvPicPr preferRelativeResize="0"/>
          <p:nvPr/>
        </p:nvPicPr>
        <p:blipFill rotWithShape="1">
          <a:blip r:embed="rId9">
            <a:alphaModFix/>
          </a:blip>
          <a:srcRect/>
          <a:stretch/>
        </p:blipFill>
        <p:spPr>
          <a:xfrm>
            <a:off x="1163171" y="2966428"/>
            <a:ext cx="365665" cy="365665"/>
          </a:xfrm>
          <a:prstGeom prst="rect">
            <a:avLst/>
          </a:prstGeom>
          <a:noFill/>
          <a:ln>
            <a:noFill/>
          </a:ln>
        </p:spPr>
      </p:pic>
      <p:sp>
        <p:nvSpPr>
          <p:cNvPr id="1258" name="Google Shape;1258;p166"/>
          <p:cNvSpPr txBox="1"/>
          <p:nvPr/>
        </p:nvSpPr>
        <p:spPr>
          <a:xfrm>
            <a:off x="6595656" y="2354672"/>
            <a:ext cx="1557900" cy="181200"/>
          </a:xfrm>
          <a:prstGeom prst="rect">
            <a:avLst/>
          </a:prstGeom>
          <a:noFill/>
          <a:ln>
            <a:noFill/>
          </a:ln>
        </p:spPr>
        <p:txBody>
          <a:bodyPr spcFirstLastPara="1" wrap="square" lIns="146275"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Audience Studio</a:t>
            </a:r>
          </a:p>
        </p:txBody>
      </p:sp>
      <p:pic>
        <p:nvPicPr>
          <p:cNvPr id="1259" name="Google Shape;1259;p166"/>
          <p:cNvPicPr preferRelativeResize="0"/>
          <p:nvPr/>
        </p:nvPicPr>
        <p:blipFill rotWithShape="1">
          <a:blip r:embed="rId6">
            <a:alphaModFix/>
          </a:blip>
          <a:srcRect/>
          <a:stretch/>
        </p:blipFill>
        <p:spPr>
          <a:xfrm>
            <a:off x="6230010" y="2262235"/>
            <a:ext cx="365665" cy="365665"/>
          </a:xfrm>
          <a:prstGeom prst="rect">
            <a:avLst/>
          </a:prstGeom>
          <a:noFill/>
          <a:ln>
            <a:noFill/>
          </a:ln>
        </p:spPr>
      </p:pic>
      <p:sp>
        <p:nvSpPr>
          <p:cNvPr id="1260" name="Google Shape;1260;p166"/>
          <p:cNvSpPr txBox="1"/>
          <p:nvPr/>
        </p:nvSpPr>
        <p:spPr>
          <a:xfrm>
            <a:off x="1535792" y="4732845"/>
            <a:ext cx="20988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Salesforce Essentials</a:t>
            </a:r>
          </a:p>
        </p:txBody>
      </p:sp>
      <p:pic>
        <p:nvPicPr>
          <p:cNvPr id="1261" name="Google Shape;1261;p166"/>
          <p:cNvPicPr preferRelativeResize="0"/>
          <p:nvPr/>
        </p:nvPicPr>
        <p:blipFill rotWithShape="1">
          <a:blip r:embed="rId10">
            <a:alphaModFix/>
          </a:blip>
          <a:srcRect/>
          <a:stretch/>
        </p:blipFill>
        <p:spPr>
          <a:xfrm>
            <a:off x="1170127" y="4630709"/>
            <a:ext cx="365665" cy="365665"/>
          </a:xfrm>
          <a:prstGeom prst="rect">
            <a:avLst/>
          </a:prstGeom>
          <a:noFill/>
          <a:ln>
            <a:noFill/>
          </a:ln>
        </p:spPr>
      </p:pic>
      <p:sp>
        <p:nvSpPr>
          <p:cNvPr id="1262" name="Google Shape;1262;p166"/>
          <p:cNvSpPr txBox="1"/>
          <p:nvPr/>
        </p:nvSpPr>
        <p:spPr>
          <a:xfrm>
            <a:off x="1535798" y="5221363"/>
            <a:ext cx="14796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Salesforce Field Service</a:t>
            </a:r>
          </a:p>
        </p:txBody>
      </p:sp>
      <p:pic>
        <p:nvPicPr>
          <p:cNvPr id="1263" name="Google Shape;1263;p166"/>
          <p:cNvPicPr preferRelativeResize="0"/>
          <p:nvPr/>
        </p:nvPicPr>
        <p:blipFill rotWithShape="1">
          <a:blip r:embed="rId11">
            <a:alphaModFix/>
          </a:blip>
          <a:srcRect/>
          <a:stretch/>
        </p:blipFill>
        <p:spPr>
          <a:xfrm>
            <a:off x="1170127" y="5209171"/>
            <a:ext cx="365665" cy="365665"/>
          </a:xfrm>
          <a:prstGeom prst="rect">
            <a:avLst/>
          </a:prstGeom>
          <a:noFill/>
          <a:ln>
            <a:noFill/>
          </a:ln>
        </p:spPr>
      </p:pic>
      <p:sp>
        <p:nvSpPr>
          <p:cNvPr id="1264" name="Google Shape;1264;p166"/>
          <p:cNvSpPr txBox="1"/>
          <p:nvPr/>
        </p:nvSpPr>
        <p:spPr>
          <a:xfrm>
            <a:off x="9179659" y="1877568"/>
            <a:ext cx="1865100" cy="2439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zh-CN" sz="1300" b="1" dirty="0">
                <a:solidFill>
                  <a:schemeClr val="dk1"/>
                </a:solidFill>
                <a:latin typeface="SimHei" panose="02010609060101010101" pitchFamily="49" charset="-122"/>
                <a:ea typeface="SimHei" panose="02010609060101010101" pitchFamily="49" charset="-122"/>
                <a:cs typeface="Salesforce Sans"/>
                <a:sym typeface="Salesforce Sans"/>
              </a:rPr>
              <a:t>行业产品</a:t>
            </a:r>
          </a:p>
        </p:txBody>
      </p:sp>
      <p:sp>
        <p:nvSpPr>
          <p:cNvPr id="1265" name="Google Shape;1265;p166"/>
          <p:cNvSpPr txBox="1"/>
          <p:nvPr/>
        </p:nvSpPr>
        <p:spPr>
          <a:xfrm>
            <a:off x="3544791" y="4412205"/>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zh-CN" sz="1300" b="1" dirty="0">
                <a:solidFill>
                  <a:schemeClr val="dk1"/>
                </a:solidFill>
                <a:latin typeface="SimHei" panose="02010609060101010101" pitchFamily="49" charset="-122"/>
                <a:ea typeface="SimHei" panose="02010609060101010101" pitchFamily="49" charset="-122"/>
                <a:cs typeface="Salesforce Sans"/>
                <a:sym typeface="Salesforce Sans"/>
              </a:rPr>
              <a:t>Commerce Cloud</a:t>
            </a:r>
          </a:p>
        </p:txBody>
      </p:sp>
      <p:pic>
        <p:nvPicPr>
          <p:cNvPr id="1266" name="Google Shape;1266;p166"/>
          <p:cNvPicPr preferRelativeResize="0"/>
          <p:nvPr/>
        </p:nvPicPr>
        <p:blipFill rotWithShape="1">
          <a:blip r:embed="rId4">
            <a:alphaModFix/>
          </a:blip>
          <a:srcRect/>
          <a:stretch/>
        </p:blipFill>
        <p:spPr>
          <a:xfrm>
            <a:off x="3599125" y="5277837"/>
            <a:ext cx="365665" cy="365665"/>
          </a:xfrm>
          <a:prstGeom prst="rect">
            <a:avLst/>
          </a:prstGeom>
          <a:noFill/>
          <a:ln>
            <a:noFill/>
          </a:ln>
        </p:spPr>
      </p:pic>
      <p:sp>
        <p:nvSpPr>
          <p:cNvPr id="1267" name="Google Shape;1267;p166"/>
          <p:cNvSpPr txBox="1"/>
          <p:nvPr/>
        </p:nvSpPr>
        <p:spPr>
          <a:xfrm>
            <a:off x="3964771" y="53773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B2C Commerce</a:t>
            </a:r>
          </a:p>
        </p:txBody>
      </p:sp>
      <p:sp>
        <p:nvSpPr>
          <p:cNvPr id="1268" name="Google Shape;1268;p166"/>
          <p:cNvSpPr txBox="1"/>
          <p:nvPr/>
        </p:nvSpPr>
        <p:spPr>
          <a:xfrm>
            <a:off x="6147112" y="1884283"/>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zh-CN" sz="1300" b="1" dirty="0">
                <a:solidFill>
                  <a:schemeClr val="dk1"/>
                </a:solidFill>
                <a:latin typeface="SimHei" panose="02010609060101010101" pitchFamily="49" charset="-122"/>
                <a:ea typeface="SimHei" panose="02010609060101010101" pitchFamily="49" charset="-122"/>
                <a:cs typeface="Salesforce Sans"/>
                <a:sym typeface="Salesforce Sans"/>
              </a:rPr>
              <a:t>Marketing Cloud</a:t>
            </a:r>
          </a:p>
        </p:txBody>
      </p:sp>
      <p:pic>
        <p:nvPicPr>
          <p:cNvPr id="1269" name="Google Shape;1269;p166"/>
          <p:cNvPicPr preferRelativeResize="0"/>
          <p:nvPr/>
        </p:nvPicPr>
        <p:blipFill rotWithShape="1">
          <a:blip r:embed="rId12">
            <a:alphaModFix/>
          </a:blip>
          <a:srcRect/>
          <a:stretch/>
        </p:blipFill>
        <p:spPr>
          <a:xfrm>
            <a:off x="3513159" y="2421997"/>
            <a:ext cx="365665" cy="365760"/>
          </a:xfrm>
          <a:prstGeom prst="rect">
            <a:avLst/>
          </a:prstGeom>
          <a:noFill/>
          <a:ln>
            <a:noFill/>
          </a:ln>
        </p:spPr>
      </p:pic>
      <p:sp>
        <p:nvSpPr>
          <p:cNvPr id="1270" name="Google Shape;1270;p166"/>
          <p:cNvSpPr txBox="1"/>
          <p:nvPr/>
        </p:nvSpPr>
        <p:spPr>
          <a:xfrm>
            <a:off x="3878824" y="2519534"/>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平台</a:t>
            </a:r>
          </a:p>
        </p:txBody>
      </p:sp>
      <p:sp>
        <p:nvSpPr>
          <p:cNvPr id="1271" name="Google Shape;1271;p166"/>
          <p:cNvSpPr txBox="1"/>
          <p:nvPr/>
        </p:nvSpPr>
        <p:spPr>
          <a:xfrm>
            <a:off x="3878824" y="1975199"/>
            <a:ext cx="11157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MuleSoft</a:t>
            </a:r>
          </a:p>
        </p:txBody>
      </p:sp>
      <p:pic>
        <p:nvPicPr>
          <p:cNvPr id="1272" name="Google Shape;1272;p166"/>
          <p:cNvPicPr preferRelativeResize="0"/>
          <p:nvPr/>
        </p:nvPicPr>
        <p:blipFill rotWithShape="1">
          <a:blip r:embed="rId13">
            <a:alphaModFix/>
          </a:blip>
          <a:srcRect/>
          <a:stretch/>
        </p:blipFill>
        <p:spPr>
          <a:xfrm>
            <a:off x="3513159" y="1889855"/>
            <a:ext cx="365665" cy="365665"/>
          </a:xfrm>
          <a:prstGeom prst="rect">
            <a:avLst/>
          </a:prstGeom>
          <a:noFill/>
          <a:ln>
            <a:noFill/>
          </a:ln>
        </p:spPr>
      </p:pic>
      <p:pic>
        <p:nvPicPr>
          <p:cNvPr id="1273" name="Google Shape;1273;p166"/>
          <p:cNvPicPr preferRelativeResize="0"/>
          <p:nvPr/>
        </p:nvPicPr>
        <p:blipFill rotWithShape="1">
          <a:blip r:embed="rId14">
            <a:alphaModFix/>
          </a:blip>
          <a:srcRect/>
          <a:stretch/>
        </p:blipFill>
        <p:spPr>
          <a:xfrm>
            <a:off x="1170127" y="4073554"/>
            <a:ext cx="365665" cy="365665"/>
          </a:xfrm>
          <a:prstGeom prst="rect">
            <a:avLst/>
          </a:prstGeom>
          <a:noFill/>
          <a:ln>
            <a:noFill/>
          </a:ln>
        </p:spPr>
      </p:pic>
      <p:sp>
        <p:nvSpPr>
          <p:cNvPr id="1274" name="Google Shape;1274;p166"/>
          <p:cNvSpPr txBox="1"/>
          <p:nvPr/>
        </p:nvSpPr>
        <p:spPr>
          <a:xfrm>
            <a:off x="1535792" y="4169107"/>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Quip</a:t>
            </a:r>
          </a:p>
        </p:txBody>
      </p:sp>
      <p:sp>
        <p:nvSpPr>
          <p:cNvPr id="1275" name="Google Shape;1275;p166"/>
          <p:cNvSpPr txBox="1"/>
          <p:nvPr/>
        </p:nvSpPr>
        <p:spPr>
          <a:xfrm>
            <a:off x="9365094" y="4437888"/>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zh-CN" sz="1100" dirty="0">
                <a:solidFill>
                  <a:srgbClr val="59575C"/>
                </a:solidFill>
                <a:latin typeface="SimHei" panose="02010609060101010101" pitchFamily="49" charset="-122"/>
                <a:ea typeface="SimHei" panose="02010609060101010101" pitchFamily="49" charset="-122"/>
                <a:cs typeface="Salesforce Sans"/>
                <a:sym typeface="Salesforce Sans"/>
              </a:rPr>
              <a:t>Manufacturing Cloud</a:t>
            </a:r>
          </a:p>
        </p:txBody>
      </p:sp>
      <p:pic>
        <p:nvPicPr>
          <p:cNvPr id="1276" name="Google Shape;1276;p166"/>
          <p:cNvPicPr preferRelativeResize="0"/>
          <p:nvPr/>
        </p:nvPicPr>
        <p:blipFill rotWithShape="1">
          <a:blip r:embed="rId15">
            <a:alphaModFix/>
          </a:blip>
          <a:srcRect/>
          <a:stretch/>
        </p:blipFill>
        <p:spPr>
          <a:xfrm>
            <a:off x="9092863" y="4486656"/>
            <a:ext cx="243776" cy="243776"/>
          </a:xfrm>
          <a:prstGeom prst="rect">
            <a:avLst/>
          </a:prstGeom>
          <a:noFill/>
          <a:ln>
            <a:noFill/>
          </a:ln>
        </p:spPr>
      </p:pic>
      <p:sp>
        <p:nvSpPr>
          <p:cNvPr id="1277" name="Google Shape;1277;p166"/>
          <p:cNvSpPr txBox="1"/>
          <p:nvPr/>
        </p:nvSpPr>
        <p:spPr>
          <a:xfrm>
            <a:off x="9361018" y="2231136"/>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zh-CN" sz="1100" dirty="0">
                <a:solidFill>
                  <a:srgbClr val="59575C"/>
                </a:solidFill>
                <a:latin typeface="SimHei" panose="02010609060101010101" pitchFamily="49" charset="-122"/>
                <a:ea typeface="SimHei" panose="02010609060101010101" pitchFamily="49" charset="-122"/>
                <a:cs typeface="Salesforce Sans"/>
                <a:sym typeface="Salesforce Sans"/>
              </a:rPr>
              <a:t>Consumer Goods Cloud</a:t>
            </a:r>
          </a:p>
        </p:txBody>
      </p:sp>
      <p:pic>
        <p:nvPicPr>
          <p:cNvPr id="1278" name="Google Shape;1278;p166"/>
          <p:cNvPicPr preferRelativeResize="0"/>
          <p:nvPr/>
        </p:nvPicPr>
        <p:blipFill rotWithShape="1">
          <a:blip r:embed="rId16">
            <a:alphaModFix/>
          </a:blip>
          <a:srcRect/>
          <a:stretch/>
        </p:blipFill>
        <p:spPr>
          <a:xfrm>
            <a:off x="9117241" y="2292096"/>
            <a:ext cx="219399" cy="243776"/>
          </a:xfrm>
          <a:prstGeom prst="rect">
            <a:avLst/>
          </a:prstGeom>
          <a:noFill/>
          <a:ln>
            <a:noFill/>
          </a:ln>
        </p:spPr>
      </p:pic>
      <p:sp>
        <p:nvSpPr>
          <p:cNvPr id="1279" name="Google Shape;1279;p166"/>
          <p:cNvSpPr txBox="1"/>
          <p:nvPr/>
        </p:nvSpPr>
        <p:spPr>
          <a:xfrm>
            <a:off x="9361018" y="5348224"/>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zh-CN" sz="1100" dirty="0">
                <a:solidFill>
                  <a:srgbClr val="59575C"/>
                </a:solidFill>
                <a:latin typeface="SimHei" panose="02010609060101010101" pitchFamily="49" charset="-122"/>
                <a:ea typeface="SimHei" panose="02010609060101010101" pitchFamily="49" charset="-122"/>
                <a:cs typeface="Salesforce Sans"/>
                <a:sym typeface="Salesforce Sans"/>
              </a:rPr>
              <a:t>Philanthropy Cloud</a:t>
            </a:r>
          </a:p>
        </p:txBody>
      </p:sp>
      <p:pic>
        <p:nvPicPr>
          <p:cNvPr id="1280" name="Google Shape;1280;p166"/>
          <p:cNvPicPr preferRelativeResize="0"/>
          <p:nvPr/>
        </p:nvPicPr>
        <p:blipFill rotWithShape="1">
          <a:blip r:embed="rId17">
            <a:alphaModFix/>
          </a:blip>
          <a:srcRect/>
          <a:stretch/>
        </p:blipFill>
        <p:spPr>
          <a:xfrm>
            <a:off x="9117241" y="5364480"/>
            <a:ext cx="203147" cy="243776"/>
          </a:xfrm>
          <a:prstGeom prst="rect">
            <a:avLst/>
          </a:prstGeom>
          <a:noFill/>
          <a:ln>
            <a:noFill/>
          </a:ln>
        </p:spPr>
      </p:pic>
      <p:pic>
        <p:nvPicPr>
          <p:cNvPr id="1281" name="Google Shape;1281;p166"/>
          <p:cNvPicPr preferRelativeResize="0"/>
          <p:nvPr/>
        </p:nvPicPr>
        <p:blipFill rotWithShape="1">
          <a:blip r:embed="rId18">
            <a:alphaModFix/>
          </a:blip>
          <a:srcRect/>
          <a:stretch/>
        </p:blipFill>
        <p:spPr>
          <a:xfrm>
            <a:off x="9117241" y="3608832"/>
            <a:ext cx="211273" cy="243776"/>
          </a:xfrm>
          <a:prstGeom prst="rect">
            <a:avLst/>
          </a:prstGeom>
          <a:noFill/>
          <a:ln>
            <a:noFill/>
          </a:ln>
        </p:spPr>
      </p:pic>
      <p:sp>
        <p:nvSpPr>
          <p:cNvPr id="1282" name="Google Shape;1282;p166"/>
          <p:cNvSpPr txBox="1"/>
          <p:nvPr/>
        </p:nvSpPr>
        <p:spPr>
          <a:xfrm>
            <a:off x="9361018" y="3649472"/>
            <a:ext cx="1733400" cy="182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zh-CN" sz="1100" dirty="0">
                <a:solidFill>
                  <a:srgbClr val="59575C"/>
                </a:solidFill>
                <a:latin typeface="SimHei" panose="02010609060101010101" pitchFamily="49" charset="-122"/>
                <a:ea typeface="SimHei" panose="02010609060101010101" pitchFamily="49" charset="-122"/>
                <a:cs typeface="Salesforce Sans"/>
                <a:sym typeface="Salesforce Sans"/>
              </a:rPr>
              <a:t>Government Cloud</a:t>
            </a:r>
          </a:p>
        </p:txBody>
      </p:sp>
      <p:pic>
        <p:nvPicPr>
          <p:cNvPr id="1283" name="Google Shape;1283;p166"/>
          <p:cNvPicPr preferRelativeResize="0"/>
          <p:nvPr/>
        </p:nvPicPr>
        <p:blipFill rotWithShape="1">
          <a:blip r:embed="rId19">
            <a:alphaModFix/>
          </a:blip>
          <a:srcRect/>
          <a:stretch/>
        </p:blipFill>
        <p:spPr>
          <a:xfrm>
            <a:off x="9117241" y="3169981"/>
            <a:ext cx="227524" cy="243840"/>
          </a:xfrm>
          <a:prstGeom prst="rect">
            <a:avLst/>
          </a:prstGeom>
          <a:noFill/>
          <a:ln>
            <a:noFill/>
          </a:ln>
        </p:spPr>
      </p:pic>
      <p:sp>
        <p:nvSpPr>
          <p:cNvPr id="1284" name="Google Shape;1284;p166"/>
          <p:cNvSpPr txBox="1"/>
          <p:nvPr/>
        </p:nvSpPr>
        <p:spPr>
          <a:xfrm>
            <a:off x="9361018" y="3108960"/>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zh-CN" sz="1100" dirty="0">
                <a:solidFill>
                  <a:srgbClr val="59575C"/>
                </a:solidFill>
                <a:latin typeface="SimHei" panose="02010609060101010101" pitchFamily="49" charset="-122"/>
                <a:ea typeface="SimHei" panose="02010609060101010101" pitchFamily="49" charset="-122"/>
                <a:cs typeface="Salesforce Sans"/>
                <a:sym typeface="Salesforce Sans"/>
              </a:rPr>
              <a:t>Financial Services Cloud</a:t>
            </a:r>
          </a:p>
        </p:txBody>
      </p:sp>
      <p:pic>
        <p:nvPicPr>
          <p:cNvPr id="1285" name="Google Shape;1285;p166"/>
          <p:cNvPicPr preferRelativeResize="0"/>
          <p:nvPr/>
        </p:nvPicPr>
        <p:blipFill rotWithShape="1">
          <a:blip r:embed="rId20">
            <a:alphaModFix/>
          </a:blip>
          <a:srcRect/>
          <a:stretch/>
        </p:blipFill>
        <p:spPr>
          <a:xfrm>
            <a:off x="9080675" y="4047744"/>
            <a:ext cx="284406" cy="243776"/>
          </a:xfrm>
          <a:prstGeom prst="rect">
            <a:avLst/>
          </a:prstGeom>
          <a:noFill/>
          <a:ln>
            <a:noFill/>
          </a:ln>
        </p:spPr>
      </p:pic>
      <p:sp>
        <p:nvSpPr>
          <p:cNvPr id="1286" name="Google Shape;1286;p166"/>
          <p:cNvSpPr txBox="1"/>
          <p:nvPr/>
        </p:nvSpPr>
        <p:spPr>
          <a:xfrm>
            <a:off x="9361018" y="4084320"/>
            <a:ext cx="1392300" cy="182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zh-CN" sz="1100" dirty="0">
                <a:solidFill>
                  <a:srgbClr val="59575C"/>
                </a:solidFill>
                <a:latin typeface="SimHei" panose="02010609060101010101" pitchFamily="49" charset="-122"/>
                <a:ea typeface="SimHei" panose="02010609060101010101" pitchFamily="49" charset="-122"/>
                <a:cs typeface="Salesforce Sans"/>
                <a:sym typeface="Salesforce Sans"/>
              </a:rPr>
              <a:t>Health Cloud</a:t>
            </a:r>
          </a:p>
        </p:txBody>
      </p:sp>
      <p:sp>
        <p:nvSpPr>
          <p:cNvPr id="1287" name="Google Shape;1287;p166"/>
          <p:cNvSpPr txBox="1"/>
          <p:nvPr/>
        </p:nvSpPr>
        <p:spPr>
          <a:xfrm>
            <a:off x="9361018" y="4909312"/>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zh-CN" sz="1100" dirty="0">
                <a:solidFill>
                  <a:srgbClr val="59575C"/>
                </a:solidFill>
                <a:latin typeface="SimHei" panose="02010609060101010101" pitchFamily="49" charset="-122"/>
                <a:ea typeface="SimHei" panose="02010609060101010101" pitchFamily="49" charset="-122"/>
                <a:cs typeface="Salesforce Sans"/>
                <a:sym typeface="Salesforce Sans"/>
              </a:rPr>
              <a:t>Nonprofit Cloud</a:t>
            </a:r>
          </a:p>
        </p:txBody>
      </p:sp>
      <p:pic>
        <p:nvPicPr>
          <p:cNvPr id="1288" name="Google Shape;1288;p166"/>
          <p:cNvPicPr preferRelativeResize="0"/>
          <p:nvPr/>
        </p:nvPicPr>
        <p:blipFill rotWithShape="1">
          <a:blip r:embed="rId17">
            <a:alphaModFix/>
          </a:blip>
          <a:srcRect/>
          <a:stretch/>
        </p:blipFill>
        <p:spPr>
          <a:xfrm>
            <a:off x="9117241" y="4925568"/>
            <a:ext cx="203147" cy="243776"/>
          </a:xfrm>
          <a:prstGeom prst="rect">
            <a:avLst/>
          </a:prstGeom>
          <a:noFill/>
          <a:ln>
            <a:noFill/>
          </a:ln>
        </p:spPr>
      </p:pic>
      <p:sp>
        <p:nvSpPr>
          <p:cNvPr id="1289" name="Google Shape;1289;p166"/>
          <p:cNvSpPr txBox="1"/>
          <p:nvPr/>
        </p:nvSpPr>
        <p:spPr>
          <a:xfrm>
            <a:off x="9361018" y="2670048"/>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zh-CN" sz="1100" dirty="0">
                <a:solidFill>
                  <a:srgbClr val="59575C"/>
                </a:solidFill>
                <a:latin typeface="SimHei" panose="02010609060101010101" pitchFamily="49" charset="-122"/>
                <a:ea typeface="SimHei" panose="02010609060101010101" pitchFamily="49" charset="-122"/>
                <a:cs typeface="Salesforce Sans"/>
                <a:sym typeface="Salesforce Sans"/>
              </a:rPr>
              <a:t>Education Cloud</a:t>
            </a:r>
          </a:p>
        </p:txBody>
      </p:sp>
      <p:pic>
        <p:nvPicPr>
          <p:cNvPr id="1290" name="Google Shape;1290;p166"/>
          <p:cNvPicPr preferRelativeResize="0"/>
          <p:nvPr/>
        </p:nvPicPr>
        <p:blipFill rotWithShape="1">
          <a:blip r:embed="rId17">
            <a:alphaModFix/>
          </a:blip>
          <a:srcRect/>
          <a:stretch/>
        </p:blipFill>
        <p:spPr>
          <a:xfrm>
            <a:off x="9117241" y="2731008"/>
            <a:ext cx="203147" cy="243776"/>
          </a:xfrm>
          <a:prstGeom prst="rect">
            <a:avLst/>
          </a:prstGeom>
          <a:noFill/>
          <a:ln>
            <a:noFill/>
          </a:ln>
        </p:spPr>
      </p:pic>
      <p:pic>
        <p:nvPicPr>
          <p:cNvPr id="2050" name="Picture 2">
            <a:extLst>
              <a:ext uri="{FF2B5EF4-FFF2-40B4-BE49-F238E27FC236}">
                <a16:creationId xmlns:a16="http://schemas.microsoft.com/office/drawing/2014/main" id="{E0913E4E-B41F-0D41-89B4-BF6DA48BE29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513159" y="293958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60" name="Google Shape;1270;p166">
            <a:extLst>
              <a:ext uri="{FF2B5EF4-FFF2-40B4-BE49-F238E27FC236}">
                <a16:creationId xmlns:a16="http://schemas.microsoft.com/office/drawing/2014/main" id="{2AC3359F-644C-4549-8809-F6060A2D9D41}"/>
              </a:ext>
            </a:extLst>
          </p:cNvPr>
          <p:cNvSpPr txBox="1"/>
          <p:nvPr/>
        </p:nvSpPr>
        <p:spPr>
          <a:xfrm>
            <a:off x="3867270" y="3051771"/>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Heroku</a:t>
            </a:r>
          </a:p>
        </p:txBody>
      </p:sp>
      <p:sp>
        <p:nvSpPr>
          <p:cNvPr id="61" name="Google Shape;1250;p166">
            <a:extLst>
              <a:ext uri="{FF2B5EF4-FFF2-40B4-BE49-F238E27FC236}">
                <a16:creationId xmlns:a16="http://schemas.microsoft.com/office/drawing/2014/main" id="{81FD4E4A-D0B8-4C48-867A-91F4D8701B0A}"/>
              </a:ext>
            </a:extLst>
          </p:cNvPr>
          <p:cNvSpPr txBox="1"/>
          <p:nvPr/>
        </p:nvSpPr>
        <p:spPr>
          <a:xfrm>
            <a:off x="6603869" y="4314100"/>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zh-CN" sz="1200" dirty="0">
                <a:solidFill>
                  <a:schemeClr val="accent2"/>
                </a:solidFill>
                <a:latin typeface="SimHei" panose="02010609060101010101" pitchFamily="49" charset="-122"/>
                <a:ea typeface="SimHei" panose="02010609060101010101" pitchFamily="49" charset="-122"/>
                <a:cs typeface="Salesforce Sans"/>
                <a:sym typeface="Salesforce Sans"/>
              </a:rPr>
              <a:t>Social Studio</a:t>
            </a:r>
          </a:p>
        </p:txBody>
      </p:sp>
      <p:pic>
        <p:nvPicPr>
          <p:cNvPr id="62" name="Google Shape;1251;p166">
            <a:extLst>
              <a:ext uri="{FF2B5EF4-FFF2-40B4-BE49-F238E27FC236}">
                <a16:creationId xmlns:a16="http://schemas.microsoft.com/office/drawing/2014/main" id="{A7B1666E-02E1-8848-A9DB-06C81D42C7A4}"/>
              </a:ext>
            </a:extLst>
          </p:cNvPr>
          <p:cNvPicPr preferRelativeResize="0"/>
          <p:nvPr/>
        </p:nvPicPr>
        <p:blipFill rotWithShape="1">
          <a:blip r:embed="rId6">
            <a:alphaModFix/>
          </a:blip>
          <a:srcRect/>
          <a:stretch/>
        </p:blipFill>
        <p:spPr>
          <a:xfrm>
            <a:off x="6238205" y="4222630"/>
            <a:ext cx="365665" cy="365665"/>
          </a:xfrm>
          <a:prstGeom prst="rect">
            <a:avLst/>
          </a:prstGeom>
          <a:noFill/>
          <a:ln>
            <a:noFill/>
          </a:ln>
        </p:spPr>
      </p:pic>
    </p:spTree>
    <p:extLst>
      <p:ext uri="{BB962C8B-B14F-4D97-AF65-F5344CB8AC3E}">
        <p14:creationId xmlns:p14="http://schemas.microsoft.com/office/powerpoint/2010/main" val="166550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144;p157">
            <a:extLst>
              <a:ext uri="{FF2B5EF4-FFF2-40B4-BE49-F238E27FC236}">
                <a16:creationId xmlns:a16="http://schemas.microsoft.com/office/drawing/2014/main" id="{6AC90CCC-1D63-7E44-BC0E-7F7FF63A74B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适用于 MFA 的强验证方法</a:t>
            </a:r>
          </a:p>
        </p:txBody>
      </p:sp>
      <p:sp>
        <p:nvSpPr>
          <p:cNvPr id="8" name="Google Shape;1145;p157">
            <a:extLst>
              <a:ext uri="{FF2B5EF4-FFF2-40B4-BE49-F238E27FC236}">
                <a16:creationId xmlns:a16="http://schemas.microsoft.com/office/drawing/2014/main" id="{00B34036-1077-9546-92F3-49A7D4ED1D6F}"/>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zh-CN" sz="2300" dirty="0">
                <a:solidFill>
                  <a:srgbClr val="205CA0"/>
                </a:solidFill>
                <a:latin typeface="SimHei" panose="02010609060101010101" pitchFamily="49" charset="-122"/>
                <a:ea typeface="SimHei" panose="02010609060101010101" pitchFamily="49" charset="-122"/>
                <a:cs typeface="Salesforce Sans"/>
                <a:sym typeface="Salesforce Sans"/>
              </a:rPr>
              <a:t>Salesforce 支持这些类型的验证方法</a:t>
            </a:r>
          </a:p>
        </p:txBody>
      </p:sp>
      <p:sp>
        <p:nvSpPr>
          <p:cNvPr id="30" name="Google Shape;1150;p157">
            <a:extLst>
              <a:ext uri="{FF2B5EF4-FFF2-40B4-BE49-F238E27FC236}">
                <a16:creationId xmlns:a16="http://schemas.microsoft.com/office/drawing/2014/main" id="{41F8C669-5739-2840-806B-9B1936E9B79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31" name="Google Shape;1150;p157">
            <a:extLst>
              <a:ext uri="{FF2B5EF4-FFF2-40B4-BE49-F238E27FC236}">
                <a16:creationId xmlns:a16="http://schemas.microsoft.com/office/drawing/2014/main" id="{4B7C5ACF-BC0F-664D-B7E7-FAE71F62E4BF}"/>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grpSp>
        <p:nvGrpSpPr>
          <p:cNvPr id="34" name="Google Shape;1165;p157">
            <a:extLst>
              <a:ext uri="{FF2B5EF4-FFF2-40B4-BE49-F238E27FC236}">
                <a16:creationId xmlns:a16="http://schemas.microsoft.com/office/drawing/2014/main" id="{B4A628A7-1FF0-F54B-8033-F67DC3436704}"/>
              </a:ext>
            </a:extLst>
          </p:cNvPr>
          <p:cNvGrpSpPr/>
          <p:nvPr/>
        </p:nvGrpSpPr>
        <p:grpSpPr>
          <a:xfrm>
            <a:off x="9242224" y="2705422"/>
            <a:ext cx="2742617" cy="2743226"/>
            <a:chOff x="7009601" y="2029117"/>
            <a:chExt cx="2057477" cy="2057471"/>
          </a:xfrm>
        </p:grpSpPr>
        <p:sp>
          <p:nvSpPr>
            <p:cNvPr id="35" name="Google Shape;1166;p157">
              <a:extLst>
                <a:ext uri="{FF2B5EF4-FFF2-40B4-BE49-F238E27FC236}">
                  <a16:creationId xmlns:a16="http://schemas.microsoft.com/office/drawing/2014/main" id="{B5988FF0-8740-3946-8848-7E105FC6F75E}"/>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pic>
          <p:nvPicPr>
            <p:cNvPr id="36" name="Google Shape;1167;p157">
              <a:extLst>
                <a:ext uri="{FF2B5EF4-FFF2-40B4-BE49-F238E27FC236}">
                  <a16:creationId xmlns:a16="http://schemas.microsoft.com/office/drawing/2014/main" id="{CCAE8276-50F2-684A-9C36-2E0455A9D10F}"/>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37" name="Google Shape;1168;p157">
              <a:extLst>
                <a:ext uri="{FF2B5EF4-FFF2-40B4-BE49-F238E27FC236}">
                  <a16:creationId xmlns:a16="http://schemas.microsoft.com/office/drawing/2014/main" id="{3DAF9DA7-2990-DF41-93B9-5A51EE766AB5}"/>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zh-CN" sz="1300" dirty="0">
                  <a:solidFill>
                    <a:srgbClr val="FFFFFF"/>
                  </a:solidFill>
                  <a:latin typeface="SimHei" panose="02010609060101010101" pitchFamily="49" charset="-122"/>
                  <a:ea typeface="SimHei" panose="02010609060101010101" pitchFamily="49" charset="-122"/>
                  <a:cs typeface="Salesforce Sans"/>
                  <a:sym typeface="Salesforce Sans"/>
                </a:rPr>
                <a:t>SMS（文本）验证</a:t>
              </a:r>
            </a:p>
            <a:p>
              <a:pPr marL="0" marR="0" lvl="0" indent="0" algn="ctr" rtl="0">
                <a:spcBef>
                  <a:spcPts val="800"/>
                </a:spcBef>
                <a:spcAft>
                  <a:spcPts val="0"/>
                </a:spcAft>
                <a:buClr>
                  <a:srgbClr val="FFFFFF"/>
                </a:buClr>
                <a:buSzPts val="2400"/>
                <a:buFont typeface="Salesforce Sans"/>
                <a:buNone/>
              </a:pPr>
              <a:r>
                <a:rPr lang="zh-CN" sz="1300" dirty="0">
                  <a:solidFill>
                    <a:srgbClr val="FFFFFF"/>
                  </a:solidFill>
                  <a:latin typeface="SimHei" panose="02010609060101010101" pitchFamily="49" charset="-122"/>
                  <a:ea typeface="SimHei" panose="02010609060101010101" pitchFamily="49" charset="-122"/>
                  <a:cs typeface="Salesforce Sans"/>
                  <a:sym typeface="Salesforce Sans"/>
                </a:rPr>
                <a:t>电话呼叫验证 </a:t>
              </a:r>
            </a:p>
            <a:p>
              <a:pPr marL="0" marR="0" lvl="0" indent="0" algn="ctr" rtl="0">
                <a:spcBef>
                  <a:spcPts val="800"/>
                </a:spcBef>
                <a:spcAft>
                  <a:spcPts val="0"/>
                </a:spcAft>
                <a:buClr>
                  <a:srgbClr val="FFFFFF"/>
                </a:buClr>
                <a:buSzPts val="2400"/>
                <a:buFont typeface="Salesforce Sans"/>
                <a:buNone/>
              </a:pPr>
              <a:r>
                <a:rPr lang="zh-CN" sz="1300" dirty="0">
                  <a:solidFill>
                    <a:srgbClr val="FFFFFF"/>
                  </a:solidFill>
                  <a:latin typeface="SimHei" panose="02010609060101010101" pitchFamily="49" charset="-122"/>
                  <a:ea typeface="SimHei" panose="02010609060101010101" pitchFamily="49" charset="-122"/>
                  <a:cs typeface="Salesforce Sans"/>
                  <a:sym typeface="Salesforce Sans"/>
                </a:rPr>
                <a:t>电子邮件确认</a:t>
              </a:r>
            </a:p>
          </p:txBody>
        </p:sp>
        <p:sp>
          <p:nvSpPr>
            <p:cNvPr id="38" name="Google Shape;1169;p157">
              <a:extLst>
                <a:ext uri="{FF2B5EF4-FFF2-40B4-BE49-F238E27FC236}">
                  <a16:creationId xmlns:a16="http://schemas.microsoft.com/office/drawing/2014/main" id="{4BF94FE8-F6BC-2641-9403-EABFBE331AAC}"/>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zh-CN" sz="1600" b="1" dirty="0">
                  <a:solidFill>
                    <a:srgbClr val="FFFFFF"/>
                  </a:solidFill>
                  <a:latin typeface="SimHei" panose="02010609060101010101" pitchFamily="49" charset="-122"/>
                  <a:ea typeface="SimHei" panose="02010609060101010101" pitchFamily="49" charset="-122"/>
                  <a:cs typeface="Salesforce Sans"/>
                  <a:sym typeface="Salesforce Sans"/>
                </a:rPr>
                <a:t>不支持</a:t>
              </a:r>
            </a:p>
          </p:txBody>
        </p:sp>
        <p:pic>
          <p:nvPicPr>
            <p:cNvPr id="39" name="Google Shape;1170;p157">
              <a:extLst>
                <a:ext uri="{FF2B5EF4-FFF2-40B4-BE49-F238E27FC236}">
                  <a16:creationId xmlns:a16="http://schemas.microsoft.com/office/drawing/2014/main" id="{CFFD11AC-813D-2D41-BA0C-6B7024AF2632}"/>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40" name="Google Shape;1171;p157">
              <a:extLst>
                <a:ext uri="{FF2B5EF4-FFF2-40B4-BE49-F238E27FC236}">
                  <a16:creationId xmlns:a16="http://schemas.microsoft.com/office/drawing/2014/main" id="{97AABFEA-2F29-6D46-993C-5C021001C707}"/>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41" name="Google Shape;1172;p157">
              <a:extLst>
                <a:ext uri="{FF2B5EF4-FFF2-40B4-BE49-F238E27FC236}">
                  <a16:creationId xmlns:a16="http://schemas.microsoft.com/office/drawing/2014/main" id="{399E649D-576C-A741-AC86-7FB334C41F2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zh-CN" sz="2400" b="1" dirty="0">
                  <a:solidFill>
                    <a:srgbClr val="FF0000"/>
                  </a:solidFill>
                  <a:latin typeface="SimHei" panose="02010609060101010101" pitchFamily="49" charset="-122"/>
                  <a:ea typeface="SimHei" panose="02010609060101010101" pitchFamily="49" charset="-122"/>
                  <a:cs typeface="Salesforce Sans"/>
                  <a:sym typeface="Salesforce Sans"/>
                </a:rPr>
                <a:t>x</a:t>
              </a:r>
            </a:p>
          </p:txBody>
        </p:sp>
        <p:sp>
          <p:nvSpPr>
            <p:cNvPr id="42" name="Google Shape;1173;p157">
              <a:extLst>
                <a:ext uri="{FF2B5EF4-FFF2-40B4-BE49-F238E27FC236}">
                  <a16:creationId xmlns:a16="http://schemas.microsoft.com/office/drawing/2014/main" id="{7D20987B-1CE3-2345-B91B-967B9512BC3F}"/>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zh-CN" sz="2400" b="1" dirty="0">
                  <a:solidFill>
                    <a:srgbClr val="FF0000"/>
                  </a:solidFill>
                  <a:latin typeface="SimHei" panose="02010609060101010101" pitchFamily="49" charset="-122"/>
                  <a:ea typeface="SimHei" panose="02010609060101010101" pitchFamily="49" charset="-122"/>
                  <a:cs typeface="Salesforce Sans"/>
                  <a:sym typeface="Salesforce Sans"/>
                </a:rPr>
                <a:t>x</a:t>
              </a:r>
            </a:p>
          </p:txBody>
        </p:sp>
      </p:grpSp>
      <p:sp>
        <p:nvSpPr>
          <p:cNvPr id="43" name="Google Shape;1150;p157">
            <a:extLst>
              <a:ext uri="{FF2B5EF4-FFF2-40B4-BE49-F238E27FC236}">
                <a16:creationId xmlns:a16="http://schemas.microsoft.com/office/drawing/2014/main" id="{1C3B09A3-EB35-7949-8C96-6F5143BE415E}"/>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44" name="Google Shape;1150;p157">
            <a:extLst>
              <a:ext uri="{FF2B5EF4-FFF2-40B4-BE49-F238E27FC236}">
                <a16:creationId xmlns:a16="http://schemas.microsoft.com/office/drawing/2014/main" id="{87038839-8699-2640-8E2A-5B512E9E57C0}"/>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pic>
        <p:nvPicPr>
          <p:cNvPr id="45" name="Google Shape;1164;p157">
            <a:extLst>
              <a:ext uri="{FF2B5EF4-FFF2-40B4-BE49-F238E27FC236}">
                <a16:creationId xmlns:a16="http://schemas.microsoft.com/office/drawing/2014/main" id="{29D78344-D16C-BF41-8AB3-03AF0C52353E}"/>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46" name="Google Shape;1156;p157">
            <a:extLst>
              <a:ext uri="{FF2B5EF4-FFF2-40B4-BE49-F238E27FC236}">
                <a16:creationId xmlns:a16="http://schemas.microsoft.com/office/drawing/2014/main" id="{F96A36A0-9546-BB45-9B4B-2C1C57F620C8}"/>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Salesforce Authenticator</a:t>
            </a:r>
          </a:p>
          <a:p>
            <a:pPr marL="0" marR="0" lvl="0" indent="-133350" algn="ctr" rtl="0">
              <a:lnSpc>
                <a:spcPct val="90000"/>
              </a:lnSpc>
              <a:spcBef>
                <a:spcPts val="0"/>
              </a:spcBef>
              <a:spcAft>
                <a:spcPts val="0"/>
              </a:spcAft>
              <a:buClr>
                <a:srgbClr val="FFFFFF"/>
              </a:buClr>
              <a:buSzPts val="2100"/>
              <a:buFont typeface="Salesforce Sans"/>
              <a:buChar char="​"/>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移动应用程序</a:t>
            </a:r>
          </a:p>
        </p:txBody>
      </p:sp>
      <p:sp>
        <p:nvSpPr>
          <p:cNvPr id="47" name="Google Shape;1160;p157">
            <a:extLst>
              <a:ext uri="{FF2B5EF4-FFF2-40B4-BE49-F238E27FC236}">
                <a16:creationId xmlns:a16="http://schemas.microsoft.com/office/drawing/2014/main" id="{160AE836-FEE3-2C4F-8018-3CEB9E5693F8}"/>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快速</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免费身份验证</a:t>
            </a:r>
          </a:p>
          <a:p>
            <a:pPr marL="0" marR="0" lvl="0" indent="-82550" algn="ctr" rtl="0">
              <a:lnSpc>
                <a:spcPct val="105000"/>
              </a:lnSpc>
              <a:spcBef>
                <a:spcPts val="0"/>
              </a:spcBef>
              <a:spcAft>
                <a:spcPts val="0"/>
              </a:spcAft>
              <a:buClr>
                <a:srgbClr val="FFFFFF"/>
              </a:buClr>
              <a:buSzPts val="1300"/>
              <a:buFont typeface="Salesforce Sans"/>
              <a:buChar char="​"/>
            </a:pPr>
            <a:r>
              <a:rPr lang="zh-CN" sz="1100" u="sng" dirty="0">
                <a:solidFill>
                  <a:srgbClr val="FFFFFF"/>
                </a:solidFill>
                <a:latin typeface="SimHei" panose="02010609060101010101" pitchFamily="49" charset="-122"/>
                <a:ea typeface="SimHei" panose="02010609060101010101" pitchFamily="49" charset="-122"/>
                <a:cs typeface="Salesforce Sans"/>
                <a:sym typeface="Salesforce Sans"/>
                <a:hlinkClick r:id="rId7">
                  <a:extLst>
                    <a:ext uri="{A12FA001-AC4F-418D-AE19-62706E023703}">
                      <ahyp:hlinkClr xmlns:ahyp="http://schemas.microsoft.com/office/drawing/2018/hyperlinkcolor" val="tx"/>
                    </a:ext>
                  </a:extLst>
                </a:hlinkClick>
              </a:rPr>
              <a:t>sfdc.co/IntrotoAuthenticator</a:t>
            </a:r>
          </a:p>
        </p:txBody>
      </p:sp>
      <p:sp>
        <p:nvSpPr>
          <p:cNvPr id="49" name="Google Shape;1158;p157">
            <a:extLst>
              <a:ext uri="{FF2B5EF4-FFF2-40B4-BE49-F238E27FC236}">
                <a16:creationId xmlns:a16="http://schemas.microsoft.com/office/drawing/2014/main" id="{427F2D11-40EB-B546-9CAB-93E18561F704}"/>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第三方验证器 </a:t>
            </a:r>
          </a:p>
          <a:p>
            <a:pPr marL="0" marR="0" lvl="0" indent="-133350" algn="ctr" rtl="0">
              <a:lnSpc>
                <a:spcPct val="90000"/>
              </a:lnSpc>
              <a:spcBef>
                <a:spcPts val="0"/>
              </a:spcBef>
              <a:spcAft>
                <a:spcPts val="0"/>
              </a:spcAft>
              <a:buClr>
                <a:srgbClr val="FFFFFF"/>
              </a:buClr>
              <a:buSzPts val="2100"/>
              <a:buFont typeface="Salesforce Sans"/>
              <a:buChar char="​"/>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应用程序</a:t>
            </a:r>
          </a:p>
        </p:txBody>
      </p:sp>
      <p:sp>
        <p:nvSpPr>
          <p:cNvPr id="50" name="Google Shape;1161;p157">
            <a:extLst>
              <a:ext uri="{FF2B5EF4-FFF2-40B4-BE49-F238E27FC236}">
                <a16:creationId xmlns:a16="http://schemas.microsoft.com/office/drawing/2014/main" id="{AB3031F0-79B9-BE43-A58D-69C38E27AE86}"/>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例如：</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Google Authenticator</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Microsoft Authenticator</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Authy</a:t>
            </a:r>
          </a:p>
        </p:txBody>
      </p:sp>
      <p:pic>
        <p:nvPicPr>
          <p:cNvPr id="51" name="Google Shape;1163;p157">
            <a:extLst>
              <a:ext uri="{FF2B5EF4-FFF2-40B4-BE49-F238E27FC236}">
                <a16:creationId xmlns:a16="http://schemas.microsoft.com/office/drawing/2014/main" id="{B1FEA2A2-21E1-9D43-8B04-F6FC34F8AC84}"/>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52" name="Google Shape;1159;p157">
            <a:extLst>
              <a:ext uri="{FF2B5EF4-FFF2-40B4-BE49-F238E27FC236}">
                <a16:creationId xmlns:a16="http://schemas.microsoft.com/office/drawing/2014/main" id="{3E1B8D84-576A-BA40-827B-144EAD27FD1C}"/>
              </a:ext>
            </a:extLst>
          </p:cNvPr>
          <p:cNvSpPr txBox="1"/>
          <p:nvPr/>
        </p:nvSpPr>
        <p:spPr>
          <a:xfrm>
            <a:off x="1629234"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安全密钥</a:t>
            </a:r>
          </a:p>
        </p:txBody>
      </p:sp>
      <p:sp>
        <p:nvSpPr>
          <p:cNvPr id="53" name="Google Shape;1162;p157">
            <a:extLst>
              <a:ext uri="{FF2B5EF4-FFF2-40B4-BE49-F238E27FC236}">
                <a16:creationId xmlns:a16="http://schemas.microsoft.com/office/drawing/2014/main" id="{354CA6FE-07E9-484D-BC65-05188A96AE38}"/>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例如：</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Yubico 的 YubiKey</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Google 的 Titan Security Key</a:t>
            </a:r>
          </a:p>
        </p:txBody>
      </p:sp>
      <p:pic>
        <p:nvPicPr>
          <p:cNvPr id="12310" name="Picture 22">
            <a:extLst>
              <a:ext uri="{FF2B5EF4-FFF2-40B4-BE49-F238E27FC236}">
                <a16:creationId xmlns:a16="http://schemas.microsoft.com/office/drawing/2014/main" id="{349639DE-2210-594E-B0FF-FF821A72E3EE}"/>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55" name="Google Shape;1159;p157">
            <a:extLst>
              <a:ext uri="{FF2B5EF4-FFF2-40B4-BE49-F238E27FC236}">
                <a16:creationId xmlns:a16="http://schemas.microsoft.com/office/drawing/2014/main" id="{7AB44A8C-F6E8-7F40-B185-D1380045BA87}"/>
              </a:ext>
            </a:extLst>
          </p:cNvPr>
          <p:cNvSpPr txBox="1"/>
          <p:nvPr/>
        </p:nvSpPr>
        <p:spPr>
          <a:xfrm>
            <a:off x="5772813"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内置验证器</a:t>
            </a:r>
          </a:p>
        </p:txBody>
      </p:sp>
      <p:sp>
        <p:nvSpPr>
          <p:cNvPr id="56" name="Google Shape;1161;p157">
            <a:extLst>
              <a:ext uri="{FF2B5EF4-FFF2-40B4-BE49-F238E27FC236}">
                <a16:creationId xmlns:a16="http://schemas.microsoft.com/office/drawing/2014/main" id="{A3716ACE-A035-8D49-B870-46FFBCAFFE6B}"/>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zh-CN" sz="1100" dirty="0">
                <a:solidFill>
                  <a:schemeClr val="bg1"/>
                </a:solidFill>
                <a:latin typeface="SimHei" panose="02010609060101010101" pitchFamily="49" charset="-122"/>
                <a:ea typeface="SimHei" panose="02010609060101010101" pitchFamily="49" charset="-122"/>
              </a:rPr>
              <a:t>台式机 + 移动设备生物特征系统，例如： </a:t>
            </a:r>
          </a:p>
          <a:p>
            <a:pPr algn="ctr" fontAlgn="base"/>
            <a:r>
              <a:rPr lang="zh-CN" sz="1100" dirty="0">
                <a:solidFill>
                  <a:schemeClr val="bg1"/>
                </a:solidFill>
                <a:latin typeface="SimHei" panose="02010609060101010101" pitchFamily="49" charset="-122"/>
                <a:ea typeface="SimHei" panose="02010609060101010101" pitchFamily="49" charset="-122"/>
              </a:rPr>
              <a:t>Windows Hello</a:t>
            </a:r>
          </a:p>
          <a:p>
            <a:pPr algn="ctr" fontAlgn="base"/>
            <a:r>
              <a:rPr lang="zh-CN" sz="1100" dirty="0">
                <a:solidFill>
                  <a:schemeClr val="bg1"/>
                </a:solidFill>
                <a:latin typeface="SimHei" panose="02010609060101010101" pitchFamily="49" charset="-122"/>
                <a:ea typeface="SimHei" panose="02010609060101010101" pitchFamily="49" charset="-122"/>
              </a:rPr>
              <a:t>触控 ID</a:t>
            </a:r>
          </a:p>
          <a:p>
            <a:pPr algn="ctr" fontAlgn="base"/>
            <a:r>
              <a:rPr lang="zh-CN" sz="1100" dirty="0">
                <a:solidFill>
                  <a:schemeClr val="bg1"/>
                </a:solidFill>
                <a:latin typeface="SimHei" panose="02010609060101010101" pitchFamily="49" charset="-122"/>
                <a:ea typeface="SimHei" panose="02010609060101010101" pitchFamily="49" charset="-122"/>
              </a:rPr>
              <a:t>面容 ID</a:t>
            </a:r>
          </a:p>
        </p:txBody>
      </p:sp>
      <p:pic>
        <p:nvPicPr>
          <p:cNvPr id="1026" name="Picture 2">
            <a:extLst>
              <a:ext uri="{FF2B5EF4-FFF2-40B4-BE49-F238E27FC236}">
                <a16:creationId xmlns:a16="http://schemas.microsoft.com/office/drawing/2014/main" id="{84CDC119-336C-4C40-BB79-F690F287A8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4BB51B04-6D15-5941-8A53-67958AD53B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70A1EFF-2061-E44D-9464-A8ECF476007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62814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64"/>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Salesforce 验证器</a:t>
            </a:r>
          </a:p>
        </p:txBody>
      </p:sp>
      <p:sp>
        <p:nvSpPr>
          <p:cNvPr id="1308" name="Google Shape;1308;p164"/>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zh-CN" sz="1900" b="1" dirty="0">
                <a:solidFill>
                  <a:srgbClr val="59575C"/>
                </a:solidFill>
                <a:latin typeface="SimHei" panose="02010609060101010101" pitchFamily="49" charset="-122"/>
                <a:ea typeface="SimHei" panose="02010609060101010101" pitchFamily="49" charset="-122"/>
                <a:cs typeface="Salesforce Sans"/>
                <a:sym typeface="Salesforce Sans"/>
              </a:rPr>
              <a:t>Salesforce Authenticator </a:t>
            </a:r>
            <a:r>
              <a:rPr lang="zh-CN" sz="1900" dirty="0">
                <a:solidFill>
                  <a:srgbClr val="59575C"/>
                </a:solidFill>
                <a:latin typeface="SimHei" panose="02010609060101010101" pitchFamily="49" charset="-122"/>
                <a:ea typeface="SimHei" panose="02010609060101010101" pitchFamily="49" charset="-122"/>
                <a:cs typeface="Salesforce Sans"/>
                <a:sym typeface="Salesforce Sans"/>
              </a:rPr>
              <a:t>是一款可在 Salesforce 组织或租户中与 MFA 一起使用的移动应用程序，并为最终用户提供无缝的用户体验。</a:t>
            </a:r>
          </a:p>
          <a:p>
            <a:pPr marL="0" lvl="0" indent="0" algn="l" rtl="0">
              <a:spcBef>
                <a:spcPts val="1900"/>
              </a:spcBef>
              <a:spcAft>
                <a:spcPts val="0"/>
              </a:spcAft>
              <a:buNone/>
            </a:pPr>
            <a:r>
              <a:rPr lang="zh-CN" sz="1900" b="1" dirty="0">
                <a:solidFill>
                  <a:srgbClr val="1C4587"/>
                </a:solidFill>
                <a:latin typeface="SimHei" panose="02010609060101010101" pitchFamily="49" charset="-122"/>
                <a:ea typeface="SimHei" panose="02010609060101010101" pitchFamily="49" charset="-122"/>
                <a:cs typeface="Salesforce Sans"/>
                <a:sym typeface="Salesforce Sans"/>
              </a:rPr>
              <a:t>Salesforce Authenticator 告诉用户：</a:t>
            </a:r>
          </a:p>
          <a:p>
            <a:pPr marL="749300" lvl="0" indent="-342900" algn="l" rtl="0">
              <a:spcBef>
                <a:spcPts val="300"/>
              </a:spcBef>
              <a:spcAft>
                <a:spcPts val="0"/>
              </a:spcAft>
              <a:buClr>
                <a:srgbClr val="7F7F7F"/>
              </a:buClr>
              <a:buSzPts val="1600"/>
              <a:buChar char="●"/>
            </a:pP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需要批准什么</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操作</a:t>
            </a:r>
          </a:p>
          <a:p>
            <a:pPr marL="749300" lvl="0" indent="-342900" algn="l" rtl="0">
              <a:spcBef>
                <a:spcPts val="1100"/>
              </a:spcBef>
              <a:spcAft>
                <a:spcPts val="0"/>
              </a:spcAft>
              <a:buClr>
                <a:srgbClr val="7F7F7F"/>
              </a:buClr>
              <a:buSzPts val="1600"/>
              <a:buChar char="●"/>
            </a:pP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哪些</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用户</a:t>
            </a: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正在请求操作</a:t>
            </a:r>
          </a:p>
          <a:p>
            <a:pPr marL="749300" lvl="0" indent="-342900" algn="l" rtl="0">
              <a:spcBef>
                <a:spcPts val="1100"/>
              </a:spcBef>
              <a:spcAft>
                <a:spcPts val="0"/>
              </a:spcAft>
              <a:buClr>
                <a:srgbClr val="7F7F7F"/>
              </a:buClr>
              <a:buSzPts val="1600"/>
              <a:buChar char="●"/>
            </a:pP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请求的操作来自哪个</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服务</a:t>
            </a:r>
          </a:p>
          <a:p>
            <a:pPr marL="749300" lvl="0" indent="-342900" algn="l" rtl="0">
              <a:spcBef>
                <a:spcPts val="1100"/>
              </a:spcBef>
              <a:spcAft>
                <a:spcPts val="0"/>
              </a:spcAft>
              <a:buClr>
                <a:srgbClr val="7F7F7F"/>
              </a:buClr>
              <a:buSzPts val="1600"/>
              <a:buChar char="●"/>
            </a:pP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用户正在使用什么</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设备</a:t>
            </a:r>
          </a:p>
          <a:p>
            <a:pPr marL="749300" lvl="0" indent="-342900" algn="l" rtl="0">
              <a:spcBef>
                <a:spcPts val="1100"/>
              </a:spcBef>
              <a:spcAft>
                <a:spcPts val="0"/>
              </a:spcAft>
              <a:buClr>
                <a:srgbClr val="7F7F7F"/>
              </a:buClr>
              <a:buSzPts val="1600"/>
              <a:buChar char="●"/>
            </a:pP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用户会在哪些</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位置</a:t>
            </a: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批准或拒绝此请求</a:t>
            </a:r>
          </a:p>
          <a:p>
            <a:pPr marL="0" lvl="0" indent="0" algn="l" rtl="0">
              <a:spcBef>
                <a:spcPts val="1900"/>
              </a:spcBef>
              <a:spcAft>
                <a:spcPts val="0"/>
              </a:spcAft>
              <a:buNone/>
            </a:pPr>
            <a:r>
              <a:rPr lang="zh-CN" sz="1900" dirty="0">
                <a:solidFill>
                  <a:srgbClr val="59575C"/>
                </a:solidFill>
                <a:latin typeface="SimHei" panose="02010609060101010101" pitchFamily="49" charset="-122"/>
                <a:ea typeface="SimHei" panose="02010609060101010101" pitchFamily="49" charset="-122"/>
                <a:cs typeface="Salesforce Sans"/>
                <a:sym typeface="Salesforce Sans"/>
              </a:rPr>
              <a:t>凭借此信息，用户只需点击“批准”或“拒绝”按钮，即可执行决策，并快速完成作为登录过程一部分的身份验证。</a:t>
            </a:r>
          </a:p>
          <a:p>
            <a:pPr marL="0" lvl="0" indent="0" algn="l" rtl="0">
              <a:spcBef>
                <a:spcPts val="1100"/>
              </a:spcBef>
              <a:spcAft>
                <a:spcPts val="0"/>
              </a:spcAft>
              <a:buNone/>
            </a:pPr>
            <a:endParaRPr sz="12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1100"/>
              </a:spcBef>
              <a:spcAft>
                <a:spcPts val="300"/>
              </a:spcAft>
              <a:buNone/>
            </a:pPr>
            <a:endParaRPr sz="12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
        <p:nvSpPr>
          <p:cNvPr id="1309" name="Google Shape;1309;p164"/>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zh-CN" sz="2300" dirty="0">
                <a:solidFill>
                  <a:srgbClr val="205CA0"/>
                </a:solidFill>
                <a:latin typeface="SimHei" panose="02010609060101010101" pitchFamily="49" charset="-122"/>
                <a:ea typeface="SimHei" panose="02010609060101010101" pitchFamily="49" charset="-122"/>
                <a:cs typeface="Salesforce Sans"/>
                <a:sym typeface="Salesforce Sans"/>
              </a:rPr>
              <a:t>快速无冲突的免费身份验证</a:t>
            </a:r>
          </a:p>
        </p:txBody>
      </p:sp>
      <p:grpSp>
        <p:nvGrpSpPr>
          <p:cNvPr id="1310" name="Google Shape;1310;p164"/>
          <p:cNvGrpSpPr/>
          <p:nvPr/>
        </p:nvGrpSpPr>
        <p:grpSpPr>
          <a:xfrm>
            <a:off x="7779922" y="627494"/>
            <a:ext cx="3811284" cy="5938726"/>
            <a:chOff x="5836401" y="470632"/>
            <a:chExt cx="2859178" cy="4454156"/>
          </a:xfrm>
        </p:grpSpPr>
        <p:pic>
          <p:nvPicPr>
            <p:cNvPr id="1311" name="Google Shape;1311;p164"/>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312" name="Google Shape;1312;p164"/>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313" name="Google Shape;1313;p164"/>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pic>
        <p:nvPicPr>
          <p:cNvPr id="1318" name="Google Shape;1318;p165"/>
          <p:cNvPicPr preferRelativeResize="0"/>
          <p:nvPr/>
        </p:nvPicPr>
        <p:blipFill rotWithShape="1">
          <a:blip r:embed="rId3">
            <a:alphaModFix amt="46000"/>
          </a:blip>
          <a:srcRect/>
          <a:stretch/>
        </p:blipFill>
        <p:spPr>
          <a:xfrm>
            <a:off x="8951468" y="5758233"/>
            <a:ext cx="2602355" cy="1073633"/>
          </a:xfrm>
          <a:prstGeom prst="rect">
            <a:avLst/>
          </a:prstGeom>
          <a:noFill/>
          <a:ln>
            <a:noFill/>
          </a:ln>
        </p:spPr>
      </p:pic>
      <p:sp>
        <p:nvSpPr>
          <p:cNvPr id="1319" name="Google Shape;1319;p165"/>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第三方验证程序应用程序</a:t>
            </a:r>
          </a:p>
        </p:txBody>
      </p:sp>
      <p:sp>
        <p:nvSpPr>
          <p:cNvPr id="1320" name="Google Shape;1320;p165"/>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321" name="Google Shape;1321;p165"/>
          <p:cNvSpPr txBox="1"/>
          <p:nvPr/>
        </p:nvSpPr>
        <p:spPr>
          <a:xfrm>
            <a:off x="463746" y="1184600"/>
            <a:ext cx="8121000"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zh-CN" sz="1900" dirty="0">
                <a:latin typeface="SimHei" panose="02010609060101010101" pitchFamily="49" charset="-122"/>
                <a:ea typeface="SimHei" panose="02010609060101010101" pitchFamily="49" charset="-122"/>
                <a:cs typeface="Salesforce Sans"/>
                <a:sym typeface="Salesforce Sans"/>
              </a:rPr>
              <a:t>对于根据基于 OATH 时间一次性密码 (TOTP) 算法</a:t>
            </a:r>
            <a:r>
              <a:rPr lang="zh-CN" sz="1600" dirty="0">
                <a:latin typeface="SimHei" panose="02010609060101010101" pitchFamily="49" charset="-122"/>
                <a:ea typeface="SimHei" panose="02010609060101010101" pitchFamily="49" charset="-122"/>
                <a:cs typeface="Salesforce Sans"/>
                <a:sym typeface="Salesforce Sans"/>
              </a:rPr>
              <a:t>（已在 </a:t>
            </a:r>
            <a:r>
              <a:rPr lang="zh-CN" sz="1600" u="sng" dirty="0">
                <a:solidFill>
                  <a:srgbClr val="1155CC"/>
                </a:solidFill>
                <a:latin typeface="SimHei" panose="02010609060101010101" pitchFamily="49" charset="-122"/>
                <a:ea typeface="SimHei" panose="02010609060101010101" pitchFamily="49" charset="-122"/>
                <a:cs typeface="Salesforce Sans"/>
                <a:sym typeface="Salesforce Sans"/>
                <a:hlinkClick r:id="rId4">
                  <a:extLst>
                    <a:ext uri="{A12FA001-AC4F-418D-AE19-62706E023703}">
                      <ahyp:hlinkClr xmlns:ahyp="http://schemas.microsoft.com/office/drawing/2018/hyperlinkcolor" val="tx"/>
                    </a:ext>
                  </a:extLst>
                </a:hlinkClick>
              </a:rPr>
              <a:t>RFC 6238</a:t>
            </a:r>
            <a:r>
              <a:rPr lang="zh-CN" sz="1600" dirty="0">
                <a:latin typeface="SimHei" panose="02010609060101010101" pitchFamily="49" charset="-122"/>
                <a:ea typeface="SimHei" panose="02010609060101010101" pitchFamily="49" charset="-122"/>
                <a:cs typeface="Salesforce Sans"/>
                <a:sym typeface="Salesforce Sans"/>
              </a:rPr>
              <a:t> 中指定）</a:t>
            </a:r>
            <a:r>
              <a:rPr lang="zh-CN" sz="1900" dirty="0">
                <a:latin typeface="SimHei" panose="02010609060101010101" pitchFamily="49" charset="-122"/>
                <a:ea typeface="SimHei" panose="02010609060101010101" pitchFamily="49" charset="-122"/>
                <a:cs typeface="Salesforce Sans"/>
                <a:sym typeface="Salesforce Sans"/>
              </a:rPr>
              <a:t>生成临时代码的验证器应用程序，Salesforce 支持任何此类应用程序。 </a:t>
            </a:r>
          </a:p>
        </p:txBody>
      </p:sp>
      <p:pic>
        <p:nvPicPr>
          <p:cNvPr id="1322" name="Google Shape;1322;p165"/>
          <p:cNvPicPr preferRelativeResize="0"/>
          <p:nvPr/>
        </p:nvPicPr>
        <p:blipFill>
          <a:blip r:embed="rId5">
            <a:alphaModFix/>
          </a:blip>
          <a:stretch>
            <a:fillRect/>
          </a:stretch>
        </p:blipFill>
        <p:spPr>
          <a:xfrm>
            <a:off x="4298085" y="5596128"/>
            <a:ext cx="731329" cy="731329"/>
          </a:xfrm>
          <a:prstGeom prst="rect">
            <a:avLst/>
          </a:prstGeom>
          <a:noFill/>
          <a:ln>
            <a:noFill/>
          </a:ln>
        </p:spPr>
      </p:pic>
      <p:pic>
        <p:nvPicPr>
          <p:cNvPr id="1323" name="Google Shape;1323;p165"/>
          <p:cNvPicPr preferRelativeResize="0"/>
          <p:nvPr/>
        </p:nvPicPr>
        <p:blipFill>
          <a:blip r:embed="rId6">
            <a:alphaModFix/>
          </a:blip>
          <a:stretch>
            <a:fillRect/>
          </a:stretch>
        </p:blipFill>
        <p:spPr>
          <a:xfrm>
            <a:off x="2989939" y="5593583"/>
            <a:ext cx="624305" cy="731330"/>
          </a:xfrm>
          <a:prstGeom prst="rect">
            <a:avLst/>
          </a:prstGeom>
          <a:noFill/>
          <a:ln>
            <a:noFill/>
          </a:ln>
        </p:spPr>
      </p:pic>
      <p:pic>
        <p:nvPicPr>
          <p:cNvPr id="1324" name="Google Shape;1324;p165"/>
          <p:cNvPicPr preferRelativeResize="0"/>
          <p:nvPr/>
        </p:nvPicPr>
        <p:blipFill rotWithShape="1">
          <a:blip r:embed="rId7">
            <a:alphaModFix/>
          </a:blip>
          <a:srcRect t="8465" b="8457"/>
          <a:stretch/>
        </p:blipFill>
        <p:spPr>
          <a:xfrm>
            <a:off x="1647832" y="5593566"/>
            <a:ext cx="753491" cy="731520"/>
          </a:xfrm>
          <a:prstGeom prst="rect">
            <a:avLst/>
          </a:prstGeom>
          <a:noFill/>
          <a:ln>
            <a:noFill/>
          </a:ln>
        </p:spPr>
      </p:pic>
      <p:sp>
        <p:nvSpPr>
          <p:cNvPr id="1325" name="Google Shape;1325;p165"/>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zh-CN" sz="1500" b="1" dirty="0">
                <a:latin typeface="SimHei" panose="02010609060101010101" pitchFamily="49" charset="-122"/>
                <a:ea typeface="SimHei" panose="02010609060101010101" pitchFamily="49" charset="-122"/>
                <a:cs typeface="Salesforce Sans"/>
                <a:sym typeface="Salesforce Sans"/>
              </a:rPr>
              <a:t>Google Authenticator</a:t>
            </a:r>
          </a:p>
        </p:txBody>
      </p:sp>
      <p:sp>
        <p:nvSpPr>
          <p:cNvPr id="1326" name="Google Shape;1326;p165"/>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zh-CN" sz="1500" b="1" dirty="0">
                <a:latin typeface="SimHei" panose="02010609060101010101" pitchFamily="49" charset="-122"/>
                <a:ea typeface="SimHei" panose="02010609060101010101" pitchFamily="49" charset="-122"/>
                <a:cs typeface="Salesforce Sans"/>
                <a:sym typeface="Salesforce Sans"/>
              </a:rPr>
              <a:t>Microsoft Authenticator</a:t>
            </a:r>
          </a:p>
        </p:txBody>
      </p:sp>
      <p:sp>
        <p:nvSpPr>
          <p:cNvPr id="1327" name="Google Shape;1327;p165"/>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zh-CN" sz="1500" b="1" dirty="0">
                <a:latin typeface="SimHei" panose="02010609060101010101" pitchFamily="49" charset="-122"/>
                <a:ea typeface="SimHei" panose="02010609060101010101" pitchFamily="49" charset="-122"/>
                <a:cs typeface="Salesforce Sans"/>
                <a:sym typeface="Salesforce Sans"/>
              </a:rPr>
              <a:t>Authy</a:t>
            </a:r>
          </a:p>
        </p:txBody>
      </p:sp>
      <p:sp>
        <p:nvSpPr>
          <p:cNvPr id="1328" name="Google Shape;1328;p165"/>
          <p:cNvSpPr txBox="1"/>
          <p:nvPr/>
        </p:nvSpPr>
        <p:spPr>
          <a:xfrm>
            <a:off x="1920073" y="4275367"/>
            <a:ext cx="2764035"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zh-CN" sz="2400" b="1" dirty="0">
                <a:solidFill>
                  <a:schemeClr val="dk1"/>
                </a:solidFill>
                <a:latin typeface="SimHei" panose="02010609060101010101" pitchFamily="49" charset="-122"/>
                <a:ea typeface="SimHei" panose="02010609060101010101" pitchFamily="49" charset="-122"/>
                <a:cs typeface="Salesforce Sans"/>
                <a:sym typeface="Salesforce Sans"/>
              </a:rPr>
              <a:t>  </a:t>
            </a:r>
            <a:r>
              <a:rPr lang="zh-CN" sz="1900" b="1" dirty="0">
                <a:solidFill>
                  <a:schemeClr val="dk1"/>
                </a:solidFill>
                <a:latin typeface="SimHei" panose="02010609060101010101" pitchFamily="49" charset="-122"/>
                <a:ea typeface="SimHei" panose="02010609060101010101" pitchFamily="49" charset="-122"/>
                <a:cs typeface="Salesforce Sans"/>
                <a:sym typeface="Salesforce Sans"/>
              </a:rPr>
              <a:t>广泛使用的应用程序</a:t>
            </a:r>
          </a:p>
        </p:txBody>
      </p:sp>
      <p:pic>
        <p:nvPicPr>
          <p:cNvPr id="1329" name="Google Shape;1329;p165"/>
          <p:cNvPicPr preferRelativeResize="0"/>
          <p:nvPr/>
        </p:nvPicPr>
        <p:blipFill rotWithShape="1">
          <a:blip r:embed="rId8">
            <a:alphaModFix/>
          </a:blip>
          <a:srcRect b="4689"/>
          <a:stretch/>
        </p:blipFill>
        <p:spPr>
          <a:xfrm flipH="1">
            <a:off x="8834098" y="3677800"/>
            <a:ext cx="2337092" cy="3180201"/>
          </a:xfrm>
          <a:prstGeom prst="rect">
            <a:avLst/>
          </a:prstGeom>
          <a:noFill/>
          <a:ln>
            <a:noFill/>
          </a:ln>
        </p:spPr>
      </p:pic>
      <p:sp>
        <p:nvSpPr>
          <p:cNvPr id="1330" name="Google Shape;1330;p165"/>
          <p:cNvSpPr txBox="1"/>
          <p:nvPr/>
        </p:nvSpPr>
        <p:spPr>
          <a:xfrm>
            <a:off x="463746" y="2131139"/>
            <a:ext cx="7713302"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zh-CN" sz="1900" dirty="0">
                <a:latin typeface="SimHei" panose="02010609060101010101" pitchFamily="49" charset="-122"/>
                <a:ea typeface="SimHei" panose="02010609060101010101" pitchFamily="49" charset="-122"/>
                <a:cs typeface="Salesforce Sans"/>
                <a:sym typeface="Salesforce Sans"/>
              </a:rPr>
              <a:t>要使用此类验证方法登录，从应用程序获取代码，然后在 Salesforce 登录过程中输入该代码。</a:t>
            </a:r>
          </a:p>
        </p:txBody>
      </p:sp>
      <p:sp>
        <p:nvSpPr>
          <p:cNvPr id="1331" name="Google Shape;1331;p165"/>
          <p:cNvSpPr txBox="1"/>
          <p:nvPr/>
        </p:nvSpPr>
        <p:spPr>
          <a:xfrm>
            <a:off x="463175" y="3097706"/>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zh-CN" sz="1900" dirty="0">
                <a:latin typeface="SimHei" panose="02010609060101010101" pitchFamily="49" charset="-122"/>
                <a:ea typeface="SimHei" panose="02010609060101010101" pitchFamily="49" charset="-122"/>
                <a:cs typeface="Salesforce Sans"/>
                <a:sym typeface="Salesforce Sans"/>
              </a:rPr>
              <a:t>TOTP 应用程序不需要数据，或互联网连接。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35"/>
        <p:cNvGrpSpPr/>
        <p:nvPr/>
      </p:nvGrpSpPr>
      <p:grpSpPr>
        <a:xfrm>
          <a:off x="0" y="0"/>
          <a:ext cx="0" cy="0"/>
          <a:chOff x="0" y="0"/>
          <a:chExt cx="0" cy="0"/>
        </a:xfrm>
      </p:grpSpPr>
      <p:sp>
        <p:nvSpPr>
          <p:cNvPr id="1336" name="Google Shape;1336;p166"/>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337" name="Google Shape;1337;p166"/>
          <p:cNvSpPr txBox="1"/>
          <p:nvPr/>
        </p:nvSpPr>
        <p:spPr>
          <a:xfrm>
            <a:off x="571484" y="2081267"/>
            <a:ext cx="5713200"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立即可用 — 无需安装软件</a:t>
            </a:r>
          </a:p>
          <a:p>
            <a:pPr marL="609600" lvl="0" indent="-406400" algn="l" rtl="0">
              <a:spcBef>
                <a:spcPts val="70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对用户帐户唯一的强公钥加密</a:t>
            </a:r>
          </a:p>
          <a:p>
            <a:pPr marL="609600" lvl="0" indent="-406400" algn="l" rtl="0">
              <a:spcBef>
                <a:spcPts val="70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防御恶意软件和中间人攻击</a:t>
            </a:r>
          </a:p>
          <a:p>
            <a:pPr marL="609600" lvl="0" indent="0" algn="l" rtl="0">
              <a:spcBef>
                <a:spcPts val="700"/>
              </a:spcBef>
              <a:spcAft>
                <a:spcPts val="0"/>
              </a:spcAft>
              <a:buNone/>
            </a:pPr>
            <a:endParaRPr sz="1900" dirty="0">
              <a:solidFill>
                <a:schemeClr val="accent2"/>
              </a:solidFill>
              <a:latin typeface="SimHei" panose="02010609060101010101" pitchFamily="49" charset="-122"/>
              <a:ea typeface="SimHei" panose="02010609060101010101" pitchFamily="49" charset="-122"/>
              <a:cs typeface="Salesforce Sans"/>
              <a:sym typeface="Salesforce Sans"/>
            </a:endParaRPr>
          </a:p>
        </p:txBody>
      </p:sp>
      <p:sp>
        <p:nvSpPr>
          <p:cNvPr id="1338" name="Google Shape;1338;p16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安全密钥</a:t>
            </a:r>
          </a:p>
        </p:txBody>
      </p:sp>
      <p:sp>
        <p:nvSpPr>
          <p:cNvPr id="1339" name="Google Shape;1339;p166"/>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340" name="Google Shape;1340;p166"/>
          <p:cNvSpPr txBox="1"/>
          <p:nvPr/>
        </p:nvSpPr>
        <p:spPr>
          <a:xfrm>
            <a:off x="7325625" y="3997200"/>
            <a:ext cx="3521051" cy="14472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zh-CN" sz="1600" b="1" dirty="0">
                <a:solidFill>
                  <a:srgbClr val="FFFFFF"/>
                </a:solidFill>
                <a:latin typeface="SimHei" panose="02010609060101010101" pitchFamily="49" charset="-122"/>
                <a:ea typeface="SimHei" panose="02010609060101010101" pitchFamily="49" charset="-122"/>
                <a:cs typeface="Salesforce Sans"/>
                <a:sym typeface="Salesforce Sans"/>
              </a:rPr>
              <a:t>支持安全密钥的产品：</a:t>
            </a:r>
          </a:p>
          <a:p>
            <a:pPr marL="609600" lvl="0" indent="-400050" algn="l" rtl="0">
              <a:spcBef>
                <a:spcPts val="500"/>
              </a:spcBef>
              <a:spcAft>
                <a:spcPts val="0"/>
              </a:spcAft>
              <a:buClr>
                <a:srgbClr val="FFFFFF"/>
              </a:buClr>
              <a:buSzPts val="1500"/>
              <a:buFont typeface="Salesforce Sans"/>
              <a:buChar char="●"/>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构建于 Salesforce 平台的产品</a:t>
            </a:r>
            <a:r>
              <a:rPr lang="zh-CN" sz="1500" baseline="30000" dirty="0">
                <a:solidFill>
                  <a:srgbClr val="FFFFFF"/>
                </a:solidFill>
                <a:latin typeface="SimHei" panose="02010609060101010101" pitchFamily="49" charset="-122"/>
                <a:ea typeface="SimHei" panose="02010609060101010101" pitchFamily="49" charset="-122"/>
                <a:cs typeface="Salesforce Sans"/>
                <a:sym typeface="Salesforce Sans"/>
              </a:rPr>
              <a:t>**</a:t>
            </a:r>
          </a:p>
          <a:p>
            <a:pPr marL="609600" lvl="0" indent="-400050" algn="l" rtl="0">
              <a:lnSpc>
                <a:spcPct val="100000"/>
              </a:lnSpc>
              <a:spcBef>
                <a:spcPts val="700"/>
              </a:spcBef>
              <a:spcAft>
                <a:spcPts val="0"/>
              </a:spcAft>
              <a:buClr>
                <a:srgbClr val="FFFFFF"/>
              </a:buClr>
              <a:buSzPts val="1500"/>
              <a:buFont typeface="Salesforce Sans"/>
              <a:buChar char="●"/>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B2C Commerce Cloud</a:t>
            </a:r>
          </a:p>
          <a:p>
            <a:pPr marL="609600" lvl="0" indent="-400050" algn="l" rtl="0">
              <a:lnSpc>
                <a:spcPct val="100000"/>
              </a:lnSpc>
              <a:spcBef>
                <a:spcPts val="700"/>
              </a:spcBef>
              <a:spcAft>
                <a:spcPts val="0"/>
              </a:spcAft>
              <a:buClr>
                <a:srgbClr val="FFFFFF"/>
              </a:buClr>
              <a:buSzPts val="1500"/>
              <a:buFont typeface="Salesforce Sans"/>
              <a:buChar char="●"/>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Marketing Cloud </a:t>
            </a:r>
            <a:r>
              <a:rPr lang="zh-CN" sz="1300" dirty="0">
                <a:solidFill>
                  <a:srgbClr val="FFFFFF"/>
                </a:solidFill>
                <a:latin typeface="SimHei" panose="02010609060101010101" pitchFamily="49" charset="-122"/>
                <a:ea typeface="SimHei" panose="02010609060101010101" pitchFamily="49" charset="-122"/>
                <a:cs typeface="Salesforce Sans"/>
                <a:sym typeface="Salesforce Sans"/>
              </a:rPr>
              <a:t>—</a:t>
            </a: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 电子邮件、移动和过程</a:t>
            </a:r>
          </a:p>
          <a:p>
            <a:pPr marL="0" lvl="0" indent="0" algn="l" rtl="0">
              <a:spcBef>
                <a:spcPts val="1100"/>
              </a:spcBef>
              <a:spcAft>
                <a:spcPts val="300"/>
              </a:spcAft>
              <a:buNone/>
            </a:pPr>
            <a:endParaRPr sz="12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
        <p:nvSpPr>
          <p:cNvPr id="1341" name="Google Shape;1341;p166"/>
          <p:cNvSpPr txBox="1"/>
          <p:nvPr/>
        </p:nvSpPr>
        <p:spPr>
          <a:xfrm>
            <a:off x="572883" y="3376471"/>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zh-CN" sz="1900" b="1" dirty="0">
                <a:solidFill>
                  <a:schemeClr val="dk1"/>
                </a:solidFill>
                <a:latin typeface="SimHei" panose="02010609060101010101" pitchFamily="49" charset="-122"/>
                <a:ea typeface="SimHei" panose="02010609060101010101" pitchFamily="49" charset="-122"/>
                <a:cs typeface="Salesforce Sans"/>
                <a:sym typeface="Salesforce Sans"/>
              </a:rPr>
              <a:t>使用安全密钥登录简单快捷</a:t>
            </a:r>
          </a:p>
          <a:p>
            <a:pPr marL="609600" lvl="0" indent="-406400" algn="l" rtl="0">
              <a:lnSpc>
                <a:spcPct val="100000"/>
              </a:lnSpc>
              <a:spcBef>
                <a:spcPts val="70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将安全密钥连接到计算机</a:t>
            </a:r>
          </a:p>
          <a:p>
            <a:pPr marL="609600" lvl="0" indent="-406400" algn="l" rtl="0">
              <a:lnSpc>
                <a:spcPct val="100000"/>
              </a:lnSpc>
              <a:spcBef>
                <a:spcPts val="700"/>
              </a:spcBef>
              <a:spcAft>
                <a:spcPts val="70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按密钥按钮验证身份</a:t>
            </a:r>
          </a:p>
        </p:txBody>
      </p:sp>
      <p:sp>
        <p:nvSpPr>
          <p:cNvPr id="1342" name="Google Shape;1342;p166"/>
          <p:cNvSpPr txBox="1"/>
          <p:nvPr/>
        </p:nvSpPr>
        <p:spPr>
          <a:xfrm>
            <a:off x="572884" y="4676437"/>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zh-CN" sz="1600" dirty="0">
                <a:latin typeface="SimHei" panose="02010609060101010101" pitchFamily="49" charset="-122"/>
                <a:ea typeface="SimHei" panose="02010609060101010101" pitchFamily="49" charset="-122"/>
                <a:cs typeface="Salesforce Sans"/>
                <a:sym typeface="Salesforce Sans"/>
              </a:rPr>
              <a:t>使用任何与 </a:t>
            </a:r>
            <a:r>
              <a:rPr lang="zh-CN" sz="1600" dirty="0">
                <a:solidFill>
                  <a:schemeClr val="hlink"/>
                </a:solidFill>
                <a:uFill>
                  <a:noFill/>
                </a:uFill>
                <a:latin typeface="SimHei" panose="02010609060101010101" pitchFamily="49" charset="-122"/>
                <a:ea typeface="SimHei" panose="02010609060101010101" pitchFamily="49" charset="-122"/>
                <a:cs typeface="Salesforce Sans"/>
                <a:sym typeface="Salesforce Sans"/>
                <a:hlinkClick r:id="rId3"/>
              </a:rPr>
              <a:t>FIDO U2F</a:t>
            </a: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 或 </a:t>
            </a:r>
            <a:r>
              <a:rPr lang="zh-CN" sz="1600" dirty="0">
                <a:solidFill>
                  <a:schemeClr val="hlink"/>
                </a:solidFill>
                <a:uFill>
                  <a:noFill/>
                </a:uFill>
                <a:latin typeface="SimHei" panose="02010609060101010101" pitchFamily="49" charset="-122"/>
                <a:ea typeface="SimHei" panose="02010609060101010101" pitchFamily="49" charset="-122"/>
                <a:cs typeface="Salesforce Sans"/>
                <a:sym typeface="Salesforce Sans"/>
                <a:hlinkClick r:id="rId4"/>
              </a:rPr>
              <a:t>WebAuthn (FIDO2)</a:t>
            </a: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 标准兼容的安全密钥，其中包含 Yubico 的 YubiKey 或 Google 的 Titan Key。</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 </a:t>
            </a:r>
          </a:p>
          <a:p>
            <a:pPr marL="0" lvl="0" indent="0" algn="l" rtl="0">
              <a:spcBef>
                <a:spcPts val="1100"/>
              </a:spcBef>
              <a:spcAft>
                <a:spcPts val="0"/>
              </a:spcAft>
              <a:buNone/>
            </a:pPr>
            <a:endParaRPr sz="16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1100"/>
              </a:spcBef>
              <a:spcAft>
                <a:spcPts val="300"/>
              </a:spcAft>
              <a:buNone/>
            </a:pPr>
            <a:endParaRPr sz="16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pic>
        <p:nvPicPr>
          <p:cNvPr id="1343" name="Google Shape;1343;p166"/>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344" name="Google Shape;1344;p166"/>
          <p:cNvSpPr txBox="1"/>
          <p:nvPr/>
        </p:nvSpPr>
        <p:spPr>
          <a:xfrm>
            <a:off x="7325625" y="1563458"/>
            <a:ext cx="4128000" cy="22221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zh-CN" sz="1600" b="1" dirty="0">
                <a:solidFill>
                  <a:srgbClr val="FFFFFF"/>
                </a:solidFill>
                <a:latin typeface="SimHei" panose="02010609060101010101" pitchFamily="49" charset="-122"/>
                <a:ea typeface="SimHei" panose="02010609060101010101" pitchFamily="49" charset="-122"/>
                <a:cs typeface="Salesforce Sans"/>
                <a:sym typeface="Salesforce Sans"/>
              </a:rPr>
              <a:t>支持的外形规格： </a:t>
            </a:r>
            <a:r>
              <a:rPr lang="zh-CN" sz="1600" dirty="0">
                <a:solidFill>
                  <a:srgbClr val="FFFFFF"/>
                </a:solidFill>
                <a:latin typeface="SimHei" panose="02010609060101010101" pitchFamily="49" charset="-122"/>
                <a:ea typeface="SimHei" panose="02010609060101010101" pitchFamily="49" charset="-122"/>
                <a:cs typeface="Salesforce Sans"/>
                <a:sym typeface="Salesforce Sans"/>
              </a:rPr>
              <a:t> </a:t>
            </a:r>
          </a:p>
          <a:p>
            <a:pPr marL="304800" lvl="0" indent="0" algn="l" rtl="0">
              <a:lnSpc>
                <a:spcPct val="115000"/>
              </a:lnSpc>
              <a:spcBef>
                <a:spcPts val="50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USB-A、USB-C、Lightning、NFC</a:t>
            </a:r>
            <a:r>
              <a:rPr lang="zh-CN" sz="1500" baseline="30000" dirty="0">
                <a:solidFill>
                  <a:srgbClr val="FFFFFF"/>
                </a:solidFill>
                <a:latin typeface="SimHei" panose="02010609060101010101" pitchFamily="49" charset="-122"/>
                <a:ea typeface="SimHei" panose="02010609060101010101" pitchFamily="49" charset="-122"/>
                <a:cs typeface="Salesforce Sans"/>
                <a:sym typeface="Salesforce Sans"/>
              </a:rPr>
              <a:t>* </a:t>
            </a:r>
          </a:p>
          <a:p>
            <a:pPr marL="0" lvl="0" indent="0" algn="l" rtl="0">
              <a:lnSpc>
                <a:spcPct val="115000"/>
              </a:lnSpc>
              <a:spcBef>
                <a:spcPts val="1300"/>
              </a:spcBef>
              <a:spcAft>
                <a:spcPts val="0"/>
              </a:spcAft>
              <a:buNone/>
            </a:pPr>
            <a:r>
              <a:rPr lang="zh-CN" sz="1600" b="1" dirty="0">
                <a:solidFill>
                  <a:srgbClr val="FFFFFF"/>
                </a:solidFill>
                <a:latin typeface="SimHei" panose="02010609060101010101" pitchFamily="49" charset="-122"/>
                <a:ea typeface="SimHei" panose="02010609060101010101" pitchFamily="49" charset="-122"/>
                <a:cs typeface="Salesforce Sans"/>
                <a:sym typeface="Salesforce Sans"/>
              </a:rPr>
              <a:t>WebAuthn 密钥的支持浏览器：</a:t>
            </a:r>
          </a:p>
          <a:p>
            <a:pPr marL="304800" lvl="0" indent="0" algn="l" rtl="0">
              <a:lnSpc>
                <a:spcPct val="115000"/>
              </a:lnSpc>
              <a:spcBef>
                <a:spcPts val="50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Chrome、Edge、Firefox、Safari</a:t>
            </a:r>
          </a:p>
          <a:p>
            <a:pPr marL="0" lvl="0" indent="0" algn="l" rtl="0">
              <a:lnSpc>
                <a:spcPct val="115000"/>
              </a:lnSpc>
              <a:spcBef>
                <a:spcPts val="1300"/>
              </a:spcBef>
              <a:spcAft>
                <a:spcPts val="0"/>
              </a:spcAft>
              <a:buNone/>
            </a:pPr>
            <a:r>
              <a:rPr lang="zh-CN" sz="1600" b="1" dirty="0">
                <a:solidFill>
                  <a:srgbClr val="FFFFFF"/>
                </a:solidFill>
                <a:latin typeface="SimHei" panose="02010609060101010101" pitchFamily="49" charset="-122"/>
                <a:ea typeface="SimHei" panose="02010609060101010101" pitchFamily="49" charset="-122"/>
                <a:cs typeface="Salesforce Sans"/>
                <a:sym typeface="Salesforce Sans"/>
              </a:rPr>
              <a:t>U2F 密钥的支持浏览器：</a:t>
            </a:r>
          </a:p>
          <a:p>
            <a:pPr marL="304800" lvl="0" indent="0" algn="l" rtl="0">
              <a:lnSpc>
                <a:spcPct val="115000"/>
              </a:lnSpc>
              <a:spcBef>
                <a:spcPts val="50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Chrome 版本 41 或更高版本</a:t>
            </a:r>
          </a:p>
          <a:p>
            <a:pPr marL="0" lvl="0" indent="0" algn="l" rtl="0">
              <a:spcBef>
                <a:spcPts val="1100"/>
              </a:spcBef>
              <a:spcAft>
                <a:spcPts val="0"/>
              </a:spcAft>
              <a:buNone/>
            </a:pPr>
            <a:endParaRPr sz="12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1100"/>
              </a:spcBef>
              <a:spcAft>
                <a:spcPts val="300"/>
              </a:spcAft>
              <a:buNone/>
            </a:pPr>
            <a:endParaRPr sz="12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
        <p:nvSpPr>
          <p:cNvPr id="1345" name="Google Shape;1345;p166"/>
          <p:cNvSpPr txBox="1"/>
          <p:nvPr/>
        </p:nvSpPr>
        <p:spPr>
          <a:xfrm>
            <a:off x="5977376" y="6072933"/>
            <a:ext cx="6015900" cy="572400"/>
          </a:xfrm>
          <a:prstGeom prst="rect">
            <a:avLst/>
          </a:prstGeom>
          <a:noFill/>
          <a:ln>
            <a:noFill/>
          </a:ln>
        </p:spPr>
        <p:txBody>
          <a:bodyPr spcFirstLastPara="1" wrap="square" lIns="0" tIns="0" rIns="0" bIns="0" anchor="t" anchorCtr="0">
            <a:noAutofit/>
          </a:bodyPr>
          <a:lstStyle/>
          <a:p>
            <a:pPr marL="203200" lvl="0" indent="-203200" algn="l" rtl="0">
              <a:lnSpc>
                <a:spcPct val="100000"/>
              </a:lnSpc>
              <a:spcBef>
                <a:spcPts val="0"/>
              </a:spcBef>
              <a:spcAft>
                <a:spcPts val="0"/>
              </a:spcAft>
              <a:buNone/>
            </a:pPr>
            <a:r>
              <a:rPr lang="zh-CN" sz="1100" dirty="0">
                <a:latin typeface="SimHei" panose="02010609060101010101" pitchFamily="49" charset="-122"/>
                <a:ea typeface="SimHei" panose="02010609060101010101" pitchFamily="49" charset="-122"/>
                <a:cs typeface="Salesforce Sans"/>
                <a:sym typeface="Salesforce Sans"/>
              </a:rPr>
              <a:t>*  </a:t>
            </a:r>
            <a:r>
              <a:rPr lang="en-IE" altLang="zh-CN" sz="1100" dirty="0">
                <a:latin typeface="SimHei" panose="02010609060101010101" pitchFamily="49" charset="-122"/>
                <a:ea typeface="SimHei" panose="02010609060101010101" pitchFamily="49" charset="-122"/>
                <a:cs typeface="Salesforce Sans"/>
                <a:sym typeface="Salesforce Sans"/>
              </a:rPr>
              <a:t> </a:t>
            </a:r>
            <a:r>
              <a:rPr lang="zh-CN" sz="1100" dirty="0">
                <a:latin typeface="SimHei" panose="02010609060101010101" pitchFamily="49" charset="-122"/>
                <a:ea typeface="SimHei" panose="02010609060101010101" pitchFamily="49" charset="-122"/>
                <a:cs typeface="Salesforce Sans"/>
                <a:sym typeface="Salesforce Sans"/>
              </a:rPr>
              <a:t>目前，只有 B2C Commerce Cloud、Marketing Cloud — 电子邮件、移动和过程、MuleSoft </a:t>
            </a:r>
            <a:r>
              <a:rPr lang="en-IE" altLang="zh-CN" sz="1100" dirty="0">
                <a:latin typeface="SimHei" panose="02010609060101010101" pitchFamily="49" charset="-122"/>
                <a:ea typeface="SimHei" panose="02010609060101010101" pitchFamily="49" charset="-122"/>
                <a:cs typeface="Salesforce Sans"/>
                <a:sym typeface="Salesforce Sans"/>
              </a:rPr>
              <a:t> </a:t>
            </a:r>
            <a:br>
              <a:rPr lang="en-IE" altLang="zh-CN" sz="1100" dirty="0">
                <a:latin typeface="SimHei" panose="02010609060101010101" pitchFamily="49" charset="-122"/>
                <a:ea typeface="SimHei" panose="02010609060101010101" pitchFamily="49" charset="-122"/>
                <a:cs typeface="Salesforce Sans"/>
                <a:sym typeface="Salesforce Sans"/>
              </a:rPr>
            </a:br>
            <a:r>
              <a:rPr lang="en-IE" altLang="zh-CN" sz="1100" dirty="0">
                <a:latin typeface="SimHei" panose="02010609060101010101" pitchFamily="49" charset="-122"/>
                <a:ea typeface="SimHei" panose="02010609060101010101" pitchFamily="49" charset="-122"/>
                <a:cs typeface="Salesforce Sans"/>
                <a:sym typeface="Salesforce Sans"/>
              </a:rPr>
              <a:t> </a:t>
            </a:r>
            <a:r>
              <a:rPr lang="zh-CN" sz="1100" dirty="0">
                <a:latin typeface="SimHei" panose="02010609060101010101" pitchFamily="49" charset="-122"/>
                <a:ea typeface="SimHei" panose="02010609060101010101" pitchFamily="49" charset="-122"/>
                <a:cs typeface="Salesforce Sans"/>
                <a:sym typeface="Salesforce Sans"/>
              </a:rPr>
              <a:t>Anypoint Platform 和 Quip 站点支持 NFC 设备。</a:t>
            </a:r>
          </a:p>
          <a:p>
            <a:pPr marL="0" lvl="0" indent="0" algn="l" rtl="0">
              <a:lnSpc>
                <a:spcPct val="100000"/>
              </a:lnSpc>
              <a:spcBef>
                <a:spcPts val="0"/>
              </a:spcBef>
              <a:spcAft>
                <a:spcPts val="0"/>
              </a:spcAft>
              <a:buNone/>
            </a:pPr>
            <a:r>
              <a:rPr lang="zh-CN" sz="1100" dirty="0">
                <a:latin typeface="SimHei" panose="02010609060101010101" pitchFamily="49" charset="-122"/>
                <a:ea typeface="SimHei" panose="02010609060101010101" pitchFamily="49" charset="-122"/>
                <a:cs typeface="Salesforce Sans"/>
                <a:sym typeface="Salesforce Sans"/>
              </a:rPr>
              <a:t>**  只有构建于 Salesforce 平台的产品，才支持兼容 U2F 的密钥。</a:t>
            </a:r>
          </a:p>
          <a:p>
            <a:pPr marL="0" lvl="0" indent="0" algn="l" rtl="0">
              <a:lnSpc>
                <a:spcPct val="100000"/>
              </a:lnSpc>
              <a:spcBef>
                <a:spcPts val="0"/>
              </a:spcBef>
              <a:spcAft>
                <a:spcPts val="0"/>
              </a:spcAft>
              <a:buNone/>
            </a:pPr>
            <a:endParaRPr sz="1100" dirty="0">
              <a:latin typeface="SimHei" panose="02010609060101010101" pitchFamily="49" charset="-122"/>
              <a:ea typeface="SimHei" panose="02010609060101010101" pitchFamily="49" charset="-122"/>
              <a:cs typeface="Salesforce Sans"/>
              <a:sym typeface="Salesforce Sans"/>
            </a:endParaRPr>
          </a:p>
          <a:p>
            <a:pPr marL="0" lvl="0" indent="0" algn="l" rtl="0">
              <a:spcBef>
                <a:spcPts val="1100"/>
              </a:spcBef>
              <a:spcAft>
                <a:spcPts val="300"/>
              </a:spcAft>
              <a:buNone/>
            </a:pPr>
            <a:endParaRPr sz="11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
        <p:nvSpPr>
          <p:cNvPr id="1346" name="Google Shape;1346;p166"/>
          <p:cNvSpPr txBox="1"/>
          <p:nvPr/>
        </p:nvSpPr>
        <p:spPr>
          <a:xfrm>
            <a:off x="445151" y="1285700"/>
            <a:ext cx="6015900"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zh-CN" sz="1900" b="1" dirty="0">
                <a:solidFill>
                  <a:schemeClr val="dk1"/>
                </a:solidFill>
                <a:latin typeface="SimHei" panose="02010609060101010101" pitchFamily="49" charset="-122"/>
                <a:ea typeface="SimHei" panose="02010609060101010101" pitchFamily="49" charset="-122"/>
                <a:cs typeface="Salesforce Sans"/>
                <a:sym typeface="Salesforce Sans"/>
              </a:rPr>
              <a:t>易用的硬件解决方案提供了移动应用程序验证方法的备选项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209" name="Google Shape;1209;p160"/>
          <p:cNvSpPr txBox="1"/>
          <p:nvPr/>
        </p:nvSpPr>
        <p:spPr>
          <a:xfrm>
            <a:off x="571500" y="2152579"/>
            <a:ext cx="6212699" cy="1961583"/>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使用指纹、虹膜或面部识别扫描，验证身份。</a:t>
            </a:r>
          </a:p>
          <a:p>
            <a:pPr marL="609600" lvl="0" indent="-406400">
              <a:spcBef>
                <a:spcPts val="700"/>
              </a:spcBef>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无需应用程序或额外硬件。</a:t>
            </a:r>
          </a:p>
          <a:p>
            <a:pPr marL="609600" lvl="0" indent="-406400" algn="l" rtl="0">
              <a:spcBef>
                <a:spcPts val="70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对用户帐户唯一的强公钥加密。</a:t>
            </a:r>
          </a:p>
          <a:p>
            <a:pPr marL="609600" lvl="0" indent="-406400" algn="l" rtl="0">
              <a:spcBef>
                <a:spcPts val="70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防御恶意软件、网络钓鱼和中间人攻击。</a:t>
            </a:r>
          </a:p>
          <a:p>
            <a:pPr marL="609600" lvl="0" indent="0" algn="l" rtl="0">
              <a:spcBef>
                <a:spcPts val="700"/>
              </a:spcBef>
              <a:spcAft>
                <a:spcPts val="0"/>
              </a:spcAft>
              <a:buNone/>
            </a:pPr>
            <a:endParaRPr sz="1900" dirty="0">
              <a:solidFill>
                <a:schemeClr val="accent2"/>
              </a:solidFill>
              <a:latin typeface="SimHei" panose="02010609060101010101" pitchFamily="49" charset="-122"/>
              <a:ea typeface="SimHei" panose="02010609060101010101" pitchFamily="49" charset="-122"/>
              <a:cs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内置验证器</a:t>
            </a:r>
          </a:p>
        </p:txBody>
      </p:sp>
      <p:sp>
        <p:nvSpPr>
          <p:cNvPr id="1211" name="Google Shape;1211;p160"/>
          <p:cNvSpPr/>
          <p:nvPr/>
        </p:nvSpPr>
        <p:spPr>
          <a:xfrm>
            <a:off x="7161985" y="1431935"/>
            <a:ext cx="4530300" cy="4341300"/>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213" name="Google Shape;1213;p160"/>
          <p:cNvSpPr txBox="1"/>
          <p:nvPr/>
        </p:nvSpPr>
        <p:spPr>
          <a:xfrm>
            <a:off x="582268" y="3770966"/>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zh-CN" sz="1900" b="1" dirty="0">
                <a:solidFill>
                  <a:schemeClr val="dk1"/>
                </a:solidFill>
                <a:latin typeface="SimHei" panose="02010609060101010101" pitchFamily="49" charset="-122"/>
                <a:ea typeface="SimHei" panose="02010609060101010101" pitchFamily="49" charset="-122"/>
                <a:cs typeface="Salesforce Sans"/>
                <a:sym typeface="Salesforce Sans"/>
              </a:rPr>
              <a:t>使用此类验证方法登录简单易用！</a:t>
            </a:r>
          </a:p>
          <a:p>
            <a:pPr marL="609600" lvl="0" indent="-406400" algn="l" rtl="0">
              <a:lnSpc>
                <a:spcPct val="100000"/>
              </a:lnSpc>
              <a:spcBef>
                <a:spcPts val="700"/>
              </a:spcBef>
              <a:spcAft>
                <a:spcPts val="0"/>
              </a:spcAft>
              <a:buClr>
                <a:schemeClr val="accent2"/>
              </a:buClr>
              <a:buSzPts val="1600"/>
              <a:buFont typeface="+mj-lt"/>
              <a:buAutoNum type="arabicPeriod"/>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输入用户名和密码。</a:t>
            </a:r>
          </a:p>
          <a:p>
            <a:pPr marL="609600" lvl="0" indent="-406400" algn="l" rtl="0">
              <a:lnSpc>
                <a:spcPct val="100000"/>
              </a:lnSpc>
              <a:spcBef>
                <a:spcPts val="700"/>
              </a:spcBef>
              <a:spcAft>
                <a:spcPts val="700"/>
              </a:spcAft>
              <a:buClr>
                <a:schemeClr val="accent2"/>
              </a:buClr>
              <a:buSzPts val="1600"/>
              <a:buFont typeface="+mj-lt"/>
              <a:buAutoNum type="arabicPeriod"/>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使用内置验证器，提供生物特征标识符、PIN 或密码。</a:t>
            </a:r>
          </a:p>
        </p:txBody>
      </p:sp>
      <p:sp>
        <p:nvSpPr>
          <p:cNvPr id="1218" name="Google Shape;1218;p160"/>
          <p:cNvSpPr txBox="1"/>
          <p:nvPr/>
        </p:nvSpPr>
        <p:spPr>
          <a:xfrm>
            <a:off x="442394" y="1205308"/>
            <a:ext cx="6352574" cy="795467"/>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zh-CN" sz="1900" b="1" dirty="0">
                <a:solidFill>
                  <a:schemeClr val="dk1"/>
                </a:solidFill>
                <a:latin typeface="SimHei" panose="02010609060101010101" pitchFamily="49" charset="-122"/>
                <a:ea typeface="SimHei" panose="02010609060101010101" pitchFamily="49" charset="-122"/>
                <a:cs typeface="Salesforce Sans"/>
                <a:sym typeface="Salesforce Sans"/>
              </a:rPr>
              <a:t>使用台式机或移动设备的内置验证器服务，例如 Windows Hello、触控 ID 或面容 ID，轻松验证 MFA。</a:t>
            </a:r>
          </a:p>
        </p:txBody>
      </p:sp>
      <p:pic>
        <p:nvPicPr>
          <p:cNvPr id="13" name="Picture 22">
            <a:extLst>
              <a:ext uri="{FF2B5EF4-FFF2-40B4-BE49-F238E27FC236}">
                <a16:creationId xmlns:a16="http://schemas.microsoft.com/office/drawing/2014/main" id="{39D50B7D-8639-2940-83EF-50A10E414146}"/>
              </a:ext>
            </a:extLst>
          </p:cNvPr>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1216;p160">
            <a:extLst>
              <a:ext uri="{FF2B5EF4-FFF2-40B4-BE49-F238E27FC236}">
                <a16:creationId xmlns:a16="http://schemas.microsoft.com/office/drawing/2014/main" id="{C2EE88BE-E156-9C4B-880A-96FC857B085D}"/>
              </a:ext>
            </a:extLst>
          </p:cNvPr>
          <p:cNvSpPr txBox="1"/>
          <p:nvPr/>
        </p:nvSpPr>
        <p:spPr>
          <a:xfrm>
            <a:off x="7459370" y="2683096"/>
            <a:ext cx="3999205" cy="2844444"/>
          </a:xfrm>
          <a:prstGeom prst="rect">
            <a:avLst/>
          </a:prstGeom>
          <a:noFill/>
          <a:ln>
            <a:noFill/>
          </a:ln>
        </p:spPr>
        <p:txBody>
          <a:bodyPr spcFirstLastPara="1" wrap="square" lIns="0" tIns="0" rIns="0" bIns="0" anchor="t" anchorCtr="0">
            <a:noAutofit/>
          </a:bodyPr>
          <a:lstStyle/>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zh-CN" sz="1700" dirty="0">
                <a:solidFill>
                  <a:srgbClr val="FFFFFF"/>
                </a:solidFill>
                <a:latin typeface="SimHei" panose="02010609060101010101" pitchFamily="49" charset="-122"/>
                <a:ea typeface="SimHei" panose="02010609060101010101" pitchFamily="49" charset="-122"/>
                <a:cs typeface="Salesforce Sans"/>
                <a:sym typeface="Salesforce Sans"/>
              </a:rPr>
              <a:t>用户的设备、操作系统和浏览器必须支持 </a:t>
            </a:r>
            <a:r>
              <a:rPr lang="zh-CN" sz="1700" dirty="0">
                <a:solidFill>
                  <a:schemeClr val="bg1"/>
                </a:solidFill>
                <a:latin typeface="SimHei" panose="02010609060101010101" pitchFamily="49" charset="-122"/>
                <a:ea typeface="SimHei" panose="02010609060101010101" pitchFamily="49" charset="-122"/>
                <a:cs typeface="Salesforce Sans"/>
                <a:sym typeface="Salesforce Sans"/>
                <a:hlinkClick r:id="rId5">
                  <a:extLst>
                    <a:ext uri="{A12FA001-AC4F-418D-AE19-62706E023703}">
                      <ahyp:hlinkClr xmlns:ahyp="http://schemas.microsoft.com/office/drawing/2018/hyperlinkcolor" val="tx"/>
                    </a:ext>
                  </a:extLst>
                </a:hlinkClick>
              </a:rPr>
              <a:t>FIDO2 WebAuthn 标准</a:t>
            </a:r>
            <a:r>
              <a:rPr lang="zh-CN" sz="1700" dirty="0">
                <a:solidFill>
                  <a:srgbClr val="FFFFFF"/>
                </a:solidFill>
                <a:latin typeface="SimHei" panose="02010609060101010101" pitchFamily="49" charset="-122"/>
                <a:ea typeface="SimHei" panose="02010609060101010101" pitchFamily="49" charset="-122"/>
                <a:cs typeface="Salesforce Sans"/>
                <a:sym typeface="Salesforce Sans"/>
              </a:rPr>
              <a:t>。</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zh-CN" sz="1700" dirty="0">
                <a:solidFill>
                  <a:srgbClr val="FFFFFF"/>
                </a:solidFill>
                <a:latin typeface="SimHei" panose="02010609060101010101" pitchFamily="49" charset="-122"/>
                <a:ea typeface="SimHei" panose="02010609060101010101" pitchFamily="49" charset="-122"/>
                <a:cs typeface="Salesforce Sans"/>
                <a:sym typeface="Salesforce Sans"/>
              </a:rPr>
              <a:t>只有启用和设置内置验证器服务，才可以使用生物特征、PIN 或密码验证用户的身份。</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zh-CN" sz="1700" dirty="0">
                <a:solidFill>
                  <a:srgbClr val="FFFFFF"/>
                </a:solidFill>
                <a:latin typeface="SimHei" panose="02010609060101010101" pitchFamily="49" charset="-122"/>
                <a:ea typeface="SimHei" panose="02010609060101010101" pitchFamily="49" charset="-122"/>
                <a:cs typeface="Salesforce Sans"/>
                <a:sym typeface="Salesforce Sans"/>
              </a:rPr>
              <a:t>对于生物特征身份验证，用户的设备必须包含支持的指纹、虹膜或面部扫描仪。</a:t>
            </a:r>
          </a:p>
          <a:p>
            <a:pPr marL="0" lvl="0" indent="0" algn="l" rtl="0">
              <a:spcBef>
                <a:spcPts val="1100"/>
              </a:spcBef>
              <a:spcAft>
                <a:spcPts val="300"/>
              </a:spcAft>
              <a:buNone/>
            </a:pPr>
            <a:endParaRPr sz="17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Tree>
    <p:extLst>
      <p:ext uri="{BB962C8B-B14F-4D97-AF65-F5344CB8AC3E}">
        <p14:creationId xmlns:p14="http://schemas.microsoft.com/office/powerpoint/2010/main" val="3181720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cxnSp>
        <p:nvCxnSpPr>
          <p:cNvPr id="1351" name="Google Shape;1351;p167"/>
          <p:cNvCxnSpPr/>
          <p:nvPr/>
        </p:nvCxnSpPr>
        <p:spPr>
          <a:xfrm rot="10800000">
            <a:off x="5929465" y="3783633"/>
            <a:ext cx="0" cy="1747500"/>
          </a:xfrm>
          <a:prstGeom prst="straightConnector1">
            <a:avLst/>
          </a:prstGeom>
          <a:noFill/>
          <a:ln w="25400" cap="rnd" cmpd="sng">
            <a:solidFill>
              <a:srgbClr val="251A3B"/>
            </a:solidFill>
            <a:prstDash val="dash"/>
            <a:round/>
            <a:headEnd type="oval" w="med" len="med"/>
            <a:tailEnd type="none" w="sm" len="sm"/>
          </a:ln>
        </p:spPr>
      </p:cxnSp>
      <p:sp>
        <p:nvSpPr>
          <p:cNvPr id="1352" name="Google Shape;1352;p167"/>
          <p:cNvSpPr txBox="1"/>
          <p:nvPr/>
        </p:nvSpPr>
        <p:spPr>
          <a:xfrm>
            <a:off x="571484" y="243300"/>
            <a:ext cx="9336900"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在启用 MFA 时的用户体验</a:t>
            </a:r>
          </a:p>
        </p:txBody>
      </p:sp>
      <p:sp>
        <p:nvSpPr>
          <p:cNvPr id="1353" name="Google Shape;1353;p167"/>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注册方法，将其连接到 Salesforce 帐户</a:t>
            </a:r>
          </a:p>
        </p:txBody>
      </p:sp>
      <p:cxnSp>
        <p:nvCxnSpPr>
          <p:cNvPr id="1354" name="Google Shape;1354;p167"/>
          <p:cNvCxnSpPr/>
          <p:nvPr/>
        </p:nvCxnSpPr>
        <p:spPr>
          <a:xfrm rot="10800000">
            <a:off x="9518506" y="4326600"/>
            <a:ext cx="0" cy="1998000"/>
          </a:xfrm>
          <a:prstGeom prst="straightConnector1">
            <a:avLst/>
          </a:prstGeom>
          <a:noFill/>
          <a:ln w="25400" cap="rnd" cmpd="sng">
            <a:solidFill>
              <a:srgbClr val="251A3B"/>
            </a:solidFill>
            <a:prstDash val="dash"/>
            <a:round/>
            <a:headEnd type="oval" w="med" len="med"/>
            <a:tailEnd type="none" w="sm" len="sm"/>
          </a:ln>
        </p:spPr>
      </p:cxnSp>
      <p:sp>
        <p:nvSpPr>
          <p:cNvPr id="1355" name="Google Shape;1355;p167"/>
          <p:cNvSpPr/>
          <p:nvPr/>
        </p:nvSpPr>
        <p:spPr>
          <a:xfrm>
            <a:off x="8231223" y="39781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在每次登录时，</a:t>
            </a:r>
          </a:p>
          <a:p>
            <a:pPr marL="0" marR="0" lvl="0" indent="0" algn="ctr" rtl="0">
              <a:spcBef>
                <a:spcPts val="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使用验证方法，验证身份</a:t>
            </a:r>
          </a:p>
        </p:txBody>
      </p:sp>
      <p:cxnSp>
        <p:nvCxnSpPr>
          <p:cNvPr id="1356" name="Google Shape;1356;p167"/>
          <p:cNvCxnSpPr/>
          <p:nvPr/>
        </p:nvCxnSpPr>
        <p:spPr>
          <a:xfrm rot="10800000">
            <a:off x="2571826" y="3660900"/>
            <a:ext cx="0" cy="2607300"/>
          </a:xfrm>
          <a:prstGeom prst="straightConnector1">
            <a:avLst/>
          </a:prstGeom>
          <a:noFill/>
          <a:ln w="25400" cap="rnd" cmpd="sng">
            <a:solidFill>
              <a:srgbClr val="251A3B"/>
            </a:solidFill>
            <a:prstDash val="dash"/>
            <a:round/>
            <a:headEnd type="oval" w="med" len="med"/>
            <a:tailEnd type="none" w="sm" len="sm"/>
          </a:ln>
        </p:spPr>
      </p:cxnSp>
      <p:sp>
        <p:nvSpPr>
          <p:cNvPr id="1357" name="Google Shape;1357;p167"/>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获取验证方法</a:t>
            </a:r>
          </a:p>
        </p:txBody>
      </p:sp>
      <p:grpSp>
        <p:nvGrpSpPr>
          <p:cNvPr id="1358" name="Google Shape;1358;p167"/>
          <p:cNvGrpSpPr/>
          <p:nvPr/>
        </p:nvGrpSpPr>
        <p:grpSpPr>
          <a:xfrm>
            <a:off x="1784264" y="1740746"/>
            <a:ext cx="1587934" cy="1587934"/>
            <a:chOff x="363020" y="1583820"/>
            <a:chExt cx="2442600" cy="2442600"/>
          </a:xfrm>
        </p:grpSpPr>
        <p:sp>
          <p:nvSpPr>
            <p:cNvPr id="1359" name="Google Shape;1359;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1360" name="Google Shape;1360;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zh-CN" sz="1500" b="1" dirty="0">
                  <a:solidFill>
                    <a:srgbClr val="FFFFFF"/>
                  </a:solidFill>
                  <a:latin typeface="SimHei" panose="02010609060101010101" pitchFamily="49" charset="-122"/>
                  <a:ea typeface="SimHei" panose="02010609060101010101" pitchFamily="49" charset="-122"/>
                  <a:cs typeface="Salesforce Sans"/>
                  <a:sym typeface="Salesforce Sans"/>
                </a:rPr>
                <a:t>步骤 1</a:t>
              </a:r>
            </a:p>
          </p:txBody>
        </p:sp>
      </p:grpSp>
      <p:grpSp>
        <p:nvGrpSpPr>
          <p:cNvPr id="1361" name="Google Shape;1361;p167"/>
          <p:cNvGrpSpPr/>
          <p:nvPr/>
        </p:nvGrpSpPr>
        <p:grpSpPr>
          <a:xfrm>
            <a:off x="5141879" y="1962780"/>
            <a:ext cx="1587934" cy="1587934"/>
            <a:chOff x="363020" y="1583820"/>
            <a:chExt cx="2442600" cy="2442600"/>
          </a:xfrm>
        </p:grpSpPr>
        <p:sp>
          <p:nvSpPr>
            <p:cNvPr id="1362" name="Google Shape;1362;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1363" name="Google Shape;1363;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zh-CN" sz="1500" b="1" dirty="0">
                  <a:solidFill>
                    <a:srgbClr val="FFFFFF"/>
                  </a:solidFill>
                  <a:latin typeface="SimHei" panose="02010609060101010101" pitchFamily="49" charset="-122"/>
                  <a:ea typeface="SimHei" panose="02010609060101010101" pitchFamily="49" charset="-122"/>
                  <a:cs typeface="Salesforce Sans"/>
                  <a:sym typeface="Salesforce Sans"/>
                </a:rPr>
                <a:t>步骤 2</a:t>
              </a:r>
            </a:p>
          </p:txBody>
        </p:sp>
      </p:grpSp>
      <p:grpSp>
        <p:nvGrpSpPr>
          <p:cNvPr id="1364" name="Google Shape;1364;p167"/>
          <p:cNvGrpSpPr/>
          <p:nvPr/>
        </p:nvGrpSpPr>
        <p:grpSpPr>
          <a:xfrm>
            <a:off x="8732527" y="2279851"/>
            <a:ext cx="1587934" cy="1587934"/>
            <a:chOff x="363020" y="1583820"/>
            <a:chExt cx="2442600" cy="2442600"/>
          </a:xfrm>
        </p:grpSpPr>
        <p:sp>
          <p:nvSpPr>
            <p:cNvPr id="1365" name="Google Shape;1365;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1366" name="Google Shape;1366;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zh-CN" sz="1500" b="1" dirty="0">
                  <a:solidFill>
                    <a:srgbClr val="FFFFFF"/>
                  </a:solidFill>
                  <a:latin typeface="SimHei" panose="02010609060101010101" pitchFamily="49" charset="-122"/>
                  <a:ea typeface="SimHei" panose="02010609060101010101" pitchFamily="49" charset="-122"/>
                  <a:cs typeface="Salesforce Sans"/>
                  <a:sym typeface="Salesforce Sans"/>
                </a:rPr>
                <a:t>步骤 3</a:t>
              </a:r>
            </a:p>
          </p:txBody>
        </p:sp>
      </p:grpSp>
      <p:sp>
        <p:nvSpPr>
          <p:cNvPr id="1367" name="Google Shape;1367;p167"/>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zh-CN" sz="2300" dirty="0">
                <a:solidFill>
                  <a:srgbClr val="205CA0"/>
                </a:solidFill>
                <a:latin typeface="SimHei" panose="02010609060101010101" pitchFamily="49" charset="-122"/>
                <a:ea typeface="SimHei" panose="02010609060101010101" pitchFamily="49" charset="-122"/>
                <a:cs typeface="Salesforce Sans"/>
                <a:sym typeface="Salesforce Sans"/>
              </a:rPr>
              <a:t>每个用户必须获取和注册验证方法</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sp>
        <p:nvSpPr>
          <p:cNvPr id="1395" name="Google Shape;1395;p172"/>
          <p:cNvSpPr/>
          <p:nvPr/>
        </p:nvSpPr>
        <p:spPr>
          <a:xfrm rot="1662728" flipH="1">
            <a:off x="706810" y="-1554810"/>
            <a:ext cx="10759252" cy="6216232"/>
          </a:xfrm>
          <a:custGeom>
            <a:avLst/>
            <a:gdLst/>
            <a:ahLst/>
            <a:cxnLst/>
            <a:rect l="l" t="t" r="r" b="b"/>
            <a:pathLst>
              <a:path w="21600" h="21600" extrusionOk="0">
                <a:moveTo>
                  <a:pt x="0" y="0"/>
                </a:moveTo>
                <a:cubicBezTo>
                  <a:pt x="2037" y="1369"/>
                  <a:pt x="3805" y="3882"/>
                  <a:pt x="5066" y="7203"/>
                </a:cubicBezTo>
                <a:cubicBezTo>
                  <a:pt x="5869" y="9321"/>
                  <a:pt x="6446" y="11722"/>
                  <a:pt x="7287" y="13787"/>
                </a:cubicBezTo>
                <a:cubicBezTo>
                  <a:pt x="9113" y="18268"/>
                  <a:pt x="11970" y="20809"/>
                  <a:pt x="14957" y="20576"/>
                </a:cubicBezTo>
                <a:cubicBezTo>
                  <a:pt x="16303" y="20471"/>
                  <a:pt x="17631" y="19784"/>
                  <a:pt x="18976" y="19981"/>
                </a:cubicBezTo>
                <a:cubicBezTo>
                  <a:pt x="19906" y="20117"/>
                  <a:pt x="20806" y="20672"/>
                  <a:pt x="21600" y="21600"/>
                </a:cubicBezTo>
              </a:path>
            </a:pathLst>
          </a:custGeom>
          <a:noFill/>
          <a:ln w="38100" cap="flat" cmpd="sng">
            <a:solidFill>
              <a:srgbClr val="B6AC9A"/>
            </a:solidFill>
            <a:prstDash val="dash"/>
            <a:miter lim="800000"/>
            <a:headEnd type="none" w="sm" len="sm"/>
            <a:tailEnd type="none" w="sm" len="sm"/>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1396" name="Google Shape;1396;p172"/>
          <p:cNvSpPr txBox="1">
            <a:spLocks noGrp="1"/>
          </p:cNvSpPr>
          <p:nvPr>
            <p:ph type="title"/>
          </p:nvPr>
        </p:nvSpPr>
        <p:spPr>
          <a:xfrm>
            <a:off x="428739" y="250825"/>
            <a:ext cx="9372311"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dirty="0"/>
              <a:t>MFA 的推荐路径 </a:t>
            </a:r>
          </a:p>
        </p:txBody>
      </p:sp>
      <p:sp>
        <p:nvSpPr>
          <p:cNvPr id="1397" name="Google Shape;1397;p172"/>
          <p:cNvSpPr/>
          <p:nvPr/>
        </p:nvSpPr>
        <p:spPr>
          <a:xfrm>
            <a:off x="348576" y="3169167"/>
            <a:ext cx="3672600" cy="2480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zh-CN" sz="2100" b="1" u="sng" dirty="0">
                <a:solidFill>
                  <a:schemeClr val="dk1"/>
                </a:solidFill>
                <a:latin typeface="SimHei" panose="02010609060101010101" pitchFamily="49" charset="-122"/>
                <a:ea typeface="SimHei" panose="02010609060101010101" pitchFamily="49" charset="-122"/>
                <a:cs typeface="Salesforce Sans"/>
                <a:sym typeface="Salesforce Sans"/>
              </a:rPr>
              <a:t>准备</a:t>
            </a:r>
          </a:p>
          <a:p>
            <a:pPr marL="0" marR="0" lvl="0" indent="0" algn="ctr" rtl="0">
              <a:spcBef>
                <a:spcPts val="300"/>
              </a:spcBef>
              <a:spcAft>
                <a:spcPts val="0"/>
              </a:spcAft>
              <a:buNone/>
            </a:pPr>
            <a:endParaRPr sz="15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lvl="0" indent="0" algn="ctr" rtl="0">
              <a:spcBef>
                <a:spcPts val="0"/>
              </a:spcBef>
              <a:spcAft>
                <a:spcPts val="0"/>
              </a:spcAft>
              <a:buSzPts val="2000"/>
              <a:buNone/>
            </a:pPr>
            <a:r>
              <a:rPr lang="zh-CN" sz="1600" dirty="0">
                <a:solidFill>
                  <a:srgbClr val="205CA0"/>
                </a:solidFill>
                <a:latin typeface="SimHei" panose="02010609060101010101" pitchFamily="49" charset="-122"/>
                <a:ea typeface="SimHei" panose="02010609060101010101" pitchFamily="49" charset="-122"/>
                <a:cs typeface="Salesforce Sans"/>
                <a:sym typeface="Salesforce Sans"/>
              </a:rPr>
              <a:t>评估业务和用户需求</a:t>
            </a:r>
          </a:p>
          <a:p>
            <a:pPr marL="0" lvl="0" indent="0" algn="ctr" rtl="0">
              <a:spcBef>
                <a:spcPts val="1100"/>
              </a:spcBef>
              <a:spcAft>
                <a:spcPts val="0"/>
              </a:spcAft>
              <a:buSzPts val="2000"/>
              <a:buNone/>
            </a:pPr>
            <a:r>
              <a:rPr lang="zh-CN" sz="1600" dirty="0">
                <a:solidFill>
                  <a:srgbClr val="205CA0"/>
                </a:solidFill>
                <a:latin typeface="SimHei" panose="02010609060101010101" pitchFamily="49" charset="-122"/>
                <a:ea typeface="SimHei" panose="02010609060101010101" pitchFamily="49" charset="-122"/>
                <a:cs typeface="Salesforce Sans"/>
                <a:sym typeface="Salesforce Sans"/>
              </a:rPr>
              <a:t>盘点用户、角色和权限</a:t>
            </a:r>
          </a:p>
          <a:p>
            <a:pPr marL="0" lvl="0" indent="0" algn="ctr" rtl="0">
              <a:spcBef>
                <a:spcPts val="1100"/>
              </a:spcBef>
              <a:spcAft>
                <a:spcPts val="1100"/>
              </a:spcAft>
              <a:buSzPts val="2000"/>
              <a:buNone/>
            </a:pPr>
            <a:r>
              <a:rPr lang="zh-CN" sz="1600" dirty="0">
                <a:solidFill>
                  <a:srgbClr val="205CA0"/>
                </a:solidFill>
                <a:latin typeface="SimHei" panose="02010609060101010101" pitchFamily="49" charset="-122"/>
                <a:ea typeface="SimHei" panose="02010609060101010101" pitchFamily="49" charset="-122"/>
                <a:cs typeface="Salesforce Sans"/>
                <a:sym typeface="Salesforce Sans"/>
              </a:rPr>
              <a:t>计划推出、变更管理和支持策略</a:t>
            </a:r>
          </a:p>
        </p:txBody>
      </p:sp>
      <p:sp>
        <p:nvSpPr>
          <p:cNvPr id="1398" name="Google Shape;1398;p172"/>
          <p:cNvSpPr/>
          <p:nvPr/>
        </p:nvSpPr>
        <p:spPr>
          <a:xfrm>
            <a:off x="4304745" y="3759133"/>
            <a:ext cx="3365100" cy="2708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zh-CN" sz="2100" b="1" u="sng" dirty="0">
                <a:solidFill>
                  <a:schemeClr val="dk1"/>
                </a:solidFill>
                <a:latin typeface="SimHei" panose="02010609060101010101" pitchFamily="49" charset="-122"/>
                <a:ea typeface="SimHei" panose="02010609060101010101" pitchFamily="49" charset="-122"/>
                <a:cs typeface="Salesforce Sans"/>
                <a:sym typeface="Salesforce Sans"/>
              </a:rPr>
              <a:t>推出</a:t>
            </a:r>
          </a:p>
          <a:p>
            <a:pPr marL="0" marR="0" lvl="0" indent="0" algn="ctr" rtl="0">
              <a:spcBef>
                <a:spcPts val="300"/>
              </a:spcBef>
              <a:spcAft>
                <a:spcPts val="0"/>
              </a:spcAft>
              <a:buNone/>
            </a:pPr>
            <a:endParaRPr sz="15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marR="0" lvl="0" indent="0" algn="ctr" rtl="0">
              <a:spcBef>
                <a:spcPts val="0"/>
              </a:spcBef>
              <a:spcAft>
                <a:spcPts val="0"/>
              </a:spcAft>
              <a:buNone/>
            </a:pPr>
            <a:r>
              <a:rPr lang="zh-CN" sz="1600" dirty="0">
                <a:solidFill>
                  <a:srgbClr val="205CA0"/>
                </a:solidFill>
                <a:latin typeface="SimHei" panose="02010609060101010101" pitchFamily="49" charset="-122"/>
                <a:ea typeface="SimHei" panose="02010609060101010101" pitchFamily="49" charset="-122"/>
                <a:cs typeface="Salesforce Sans"/>
                <a:sym typeface="Salesforce Sans"/>
              </a:rPr>
              <a:t>开始变更管理活动</a:t>
            </a:r>
          </a:p>
          <a:p>
            <a:pPr marL="0" marR="0" lvl="0" indent="0" algn="ctr" rtl="0">
              <a:spcBef>
                <a:spcPts val="1100"/>
              </a:spcBef>
              <a:spcAft>
                <a:spcPts val="0"/>
              </a:spcAft>
              <a:buNone/>
            </a:pPr>
            <a:r>
              <a:rPr lang="zh-CN" sz="1600" dirty="0">
                <a:solidFill>
                  <a:srgbClr val="205CA0"/>
                </a:solidFill>
                <a:latin typeface="SimHei" panose="02010609060101010101" pitchFamily="49" charset="-122"/>
                <a:ea typeface="SimHei" panose="02010609060101010101" pitchFamily="49" charset="-122"/>
                <a:cs typeface="Salesforce Sans"/>
                <a:sym typeface="Salesforce Sans"/>
              </a:rPr>
              <a:t>向用户分发验证方法</a:t>
            </a:r>
          </a:p>
          <a:p>
            <a:pPr marL="0" lvl="0" indent="0" algn="ctr" rtl="0">
              <a:spcBef>
                <a:spcPts val="1100"/>
              </a:spcBef>
              <a:spcAft>
                <a:spcPts val="0"/>
              </a:spcAft>
              <a:buSzPts val="2000"/>
              <a:buNone/>
            </a:pPr>
            <a:r>
              <a:rPr lang="zh-CN" sz="1600" dirty="0">
                <a:solidFill>
                  <a:srgbClr val="205CA0"/>
                </a:solidFill>
                <a:latin typeface="SimHei" panose="02010609060101010101" pitchFamily="49" charset="-122"/>
                <a:ea typeface="SimHei" panose="02010609060101010101" pitchFamily="49" charset="-122"/>
                <a:cs typeface="Salesforce Sans"/>
                <a:sym typeface="Salesforce Sans"/>
              </a:rPr>
              <a:t>启用 MFA</a:t>
            </a:r>
          </a:p>
          <a:p>
            <a:pPr marL="0" lvl="0" indent="0" algn="ctr" rtl="0">
              <a:spcBef>
                <a:spcPts val="1100"/>
              </a:spcBef>
              <a:spcAft>
                <a:spcPts val="0"/>
              </a:spcAft>
              <a:buSzPts val="2000"/>
              <a:buNone/>
            </a:pPr>
            <a:r>
              <a:rPr lang="zh-CN" sz="1600" dirty="0">
                <a:solidFill>
                  <a:srgbClr val="205CA0"/>
                </a:solidFill>
                <a:latin typeface="SimHei" panose="02010609060101010101" pitchFamily="49" charset="-122"/>
                <a:ea typeface="SimHei" panose="02010609060101010101" pitchFamily="49" charset="-122"/>
                <a:cs typeface="Salesforce Sans"/>
                <a:sym typeface="Salesforce Sans"/>
              </a:rPr>
              <a:t>帮助用户使用验证方法注册和登录</a:t>
            </a:r>
          </a:p>
          <a:p>
            <a:pPr marL="0" marR="0" lvl="0" indent="0" algn="ctr" rtl="0">
              <a:spcBef>
                <a:spcPts val="1100"/>
              </a:spcBef>
              <a:spcAft>
                <a:spcPts val="0"/>
              </a:spcAft>
              <a:buNone/>
            </a:pPr>
            <a:endParaRPr sz="19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marR="0" lvl="0" indent="0" algn="ctr" rtl="0">
              <a:spcBef>
                <a:spcPts val="700"/>
              </a:spcBef>
              <a:spcAft>
                <a:spcPts val="0"/>
              </a:spcAft>
              <a:buNone/>
            </a:pPr>
            <a:endParaRPr sz="19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marR="0" lvl="0" indent="0" algn="ctr" rtl="0">
              <a:spcBef>
                <a:spcPts val="700"/>
              </a:spcBef>
              <a:spcAft>
                <a:spcPts val="0"/>
              </a:spcAft>
              <a:buNone/>
            </a:pPr>
            <a:endParaRPr sz="19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marR="0" lvl="0" indent="0" algn="ctr" rtl="0">
              <a:spcBef>
                <a:spcPts val="700"/>
              </a:spcBef>
              <a:spcAft>
                <a:spcPts val="700"/>
              </a:spcAft>
              <a:buNone/>
            </a:pPr>
            <a:endParaRPr sz="19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
        <p:nvSpPr>
          <p:cNvPr id="1399" name="Google Shape;1399;p172"/>
          <p:cNvSpPr/>
          <p:nvPr/>
        </p:nvSpPr>
        <p:spPr>
          <a:xfrm>
            <a:off x="7965592" y="2242000"/>
            <a:ext cx="3589800" cy="28056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zh-CN" sz="2100" b="1" u="sng" dirty="0">
                <a:solidFill>
                  <a:schemeClr val="dk1"/>
                </a:solidFill>
                <a:latin typeface="SimHei" panose="02010609060101010101" pitchFamily="49" charset="-122"/>
                <a:ea typeface="SimHei" panose="02010609060101010101" pitchFamily="49" charset="-122"/>
                <a:cs typeface="Salesforce Sans"/>
                <a:sym typeface="Salesforce Sans"/>
              </a:rPr>
              <a:t>管理</a:t>
            </a:r>
          </a:p>
          <a:p>
            <a:pPr marL="0" marR="0" lvl="0" indent="0" algn="ctr" rtl="0">
              <a:spcBef>
                <a:spcPts val="300"/>
              </a:spcBef>
              <a:spcAft>
                <a:spcPts val="0"/>
              </a:spcAft>
              <a:buNone/>
            </a:pPr>
            <a:endParaRPr sz="15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marR="0" lvl="0" indent="0" algn="ctr" rtl="0">
              <a:spcBef>
                <a:spcPts val="0"/>
              </a:spcBef>
              <a:spcAft>
                <a:spcPts val="0"/>
              </a:spcAft>
              <a:buNone/>
            </a:pPr>
            <a:r>
              <a:rPr lang="zh-CN" sz="1600" dirty="0">
                <a:solidFill>
                  <a:srgbClr val="205CA0"/>
                </a:solidFill>
                <a:latin typeface="SimHei" panose="02010609060101010101" pitchFamily="49" charset="-122"/>
                <a:ea typeface="SimHei" panose="02010609060101010101" pitchFamily="49" charset="-122"/>
                <a:cs typeface="Salesforce Sans"/>
                <a:sym typeface="Salesforce Sans"/>
              </a:rPr>
              <a:t>收集反馈并监视采用率度量</a:t>
            </a:r>
          </a:p>
          <a:p>
            <a:pPr marL="0" marR="0" lvl="0" indent="0" algn="ctr" rtl="0">
              <a:spcBef>
                <a:spcPts val="1100"/>
              </a:spcBef>
              <a:spcAft>
                <a:spcPts val="0"/>
              </a:spcAft>
              <a:buNone/>
            </a:pPr>
            <a:r>
              <a:rPr lang="zh-CN" sz="1600" dirty="0">
                <a:solidFill>
                  <a:srgbClr val="205CA0"/>
                </a:solidFill>
                <a:latin typeface="SimHei" panose="02010609060101010101" pitchFamily="49" charset="-122"/>
                <a:ea typeface="SimHei" panose="02010609060101010101" pitchFamily="49" charset="-122"/>
                <a:cs typeface="Salesforce Sans"/>
                <a:sym typeface="Salesforce Sans"/>
              </a:rPr>
              <a:t>对问题进行故障排除，并支持用户</a:t>
            </a:r>
          </a:p>
          <a:p>
            <a:pPr marL="0" lvl="0" indent="0" algn="ctr" rtl="0">
              <a:spcBef>
                <a:spcPts val="1100"/>
              </a:spcBef>
              <a:spcAft>
                <a:spcPts val="0"/>
              </a:spcAft>
              <a:buSzPts val="2000"/>
              <a:buNone/>
            </a:pPr>
            <a:r>
              <a:rPr lang="zh-CN" sz="1600" dirty="0">
                <a:solidFill>
                  <a:srgbClr val="205CA0"/>
                </a:solidFill>
                <a:latin typeface="SimHei" panose="02010609060101010101" pitchFamily="49" charset="-122"/>
                <a:ea typeface="SimHei" panose="02010609060101010101" pitchFamily="49" charset="-122"/>
                <a:cs typeface="Salesforce Sans"/>
                <a:sym typeface="Salesforce Sans"/>
              </a:rPr>
              <a:t>优化整体安全策略</a:t>
            </a:r>
          </a:p>
          <a:p>
            <a:pPr marL="0" marR="0" lvl="0" indent="0" algn="ctr" rtl="0">
              <a:spcBef>
                <a:spcPts val="1100"/>
              </a:spcBef>
              <a:spcAft>
                <a:spcPts val="700"/>
              </a:spcAft>
              <a:buNone/>
            </a:pPr>
            <a:endParaRPr sz="16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grpSp>
        <p:nvGrpSpPr>
          <p:cNvPr id="1400" name="Google Shape;1400;p172"/>
          <p:cNvGrpSpPr/>
          <p:nvPr/>
        </p:nvGrpSpPr>
        <p:grpSpPr>
          <a:xfrm>
            <a:off x="1582842" y="1085684"/>
            <a:ext cx="1286878" cy="1558717"/>
            <a:chOff x="1187428" y="1195293"/>
            <a:chExt cx="965400" cy="1169067"/>
          </a:xfrm>
        </p:grpSpPr>
        <p:sp>
          <p:nvSpPr>
            <p:cNvPr id="1401" name="Google Shape;1401;p172"/>
            <p:cNvSpPr/>
            <p:nvPr/>
          </p:nvSpPr>
          <p:spPr>
            <a:xfrm rot="8100000">
              <a:off x="1328808" y="1336673"/>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1402" name="Google Shape;1402;p172"/>
            <p:cNvSpPr/>
            <p:nvPr/>
          </p:nvSpPr>
          <p:spPr>
            <a:xfrm>
              <a:off x="1378272" y="1389783"/>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dirty="0">
                <a:latin typeface="SimHei" panose="02010609060101010101" pitchFamily="49" charset="-122"/>
                <a:ea typeface="SimHei" panose="02010609060101010101" pitchFamily="49" charset="-122"/>
              </a:endParaRPr>
            </a:p>
          </p:txBody>
        </p:sp>
        <p:sp>
          <p:nvSpPr>
            <p:cNvPr id="1403" name="Google Shape;1403;p172"/>
            <p:cNvSpPr/>
            <p:nvPr/>
          </p:nvSpPr>
          <p:spPr>
            <a:xfrm>
              <a:off x="1599315" y="2261460"/>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grpSp>
      <p:grpSp>
        <p:nvGrpSpPr>
          <p:cNvPr id="1404" name="Google Shape;1404;p172"/>
          <p:cNvGrpSpPr/>
          <p:nvPr/>
        </p:nvGrpSpPr>
        <p:grpSpPr>
          <a:xfrm>
            <a:off x="5372139" y="2074633"/>
            <a:ext cx="1286878" cy="1545314"/>
            <a:chOff x="4030112" y="1860822"/>
            <a:chExt cx="965400" cy="1159014"/>
          </a:xfrm>
        </p:grpSpPr>
        <p:sp>
          <p:nvSpPr>
            <p:cNvPr id="1405" name="Google Shape;1405;p172"/>
            <p:cNvSpPr/>
            <p:nvPr/>
          </p:nvSpPr>
          <p:spPr>
            <a:xfrm rot="8100000">
              <a:off x="4171492" y="2002201"/>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1406" name="Google Shape;1406;p172"/>
            <p:cNvSpPr/>
            <p:nvPr/>
          </p:nvSpPr>
          <p:spPr>
            <a:xfrm>
              <a:off x="4220956" y="205531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dirty="0">
                <a:latin typeface="SimHei" panose="02010609060101010101" pitchFamily="49" charset="-122"/>
                <a:ea typeface="SimHei" panose="02010609060101010101" pitchFamily="49" charset="-122"/>
              </a:endParaRPr>
            </a:p>
          </p:txBody>
        </p:sp>
        <p:sp>
          <p:nvSpPr>
            <p:cNvPr id="1407" name="Google Shape;1407;p172"/>
            <p:cNvSpPr/>
            <p:nvPr/>
          </p:nvSpPr>
          <p:spPr>
            <a:xfrm>
              <a:off x="4461249" y="2916936"/>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grpSp>
      <p:grpSp>
        <p:nvGrpSpPr>
          <p:cNvPr id="1408" name="Google Shape;1408;p172"/>
          <p:cNvGrpSpPr/>
          <p:nvPr/>
        </p:nvGrpSpPr>
        <p:grpSpPr>
          <a:xfrm>
            <a:off x="8932252" y="286121"/>
            <a:ext cx="1286878" cy="1525996"/>
            <a:chOff x="6700864" y="443202"/>
            <a:chExt cx="965400" cy="1144525"/>
          </a:xfrm>
        </p:grpSpPr>
        <p:sp>
          <p:nvSpPr>
            <p:cNvPr id="1409" name="Google Shape;1409;p172"/>
            <p:cNvSpPr/>
            <p:nvPr/>
          </p:nvSpPr>
          <p:spPr>
            <a:xfrm rot="8100000">
              <a:off x="6842243" y="584582"/>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1410" name="Google Shape;1410;p172"/>
            <p:cNvSpPr/>
            <p:nvPr/>
          </p:nvSpPr>
          <p:spPr>
            <a:xfrm>
              <a:off x="6891708" y="63769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dirty="0">
                <a:latin typeface="SimHei" panose="02010609060101010101" pitchFamily="49" charset="-122"/>
                <a:ea typeface="SimHei" panose="02010609060101010101" pitchFamily="49" charset="-122"/>
              </a:endParaRPr>
            </a:p>
          </p:txBody>
        </p:sp>
        <p:sp>
          <p:nvSpPr>
            <p:cNvPr id="1411" name="Google Shape;1411;p172"/>
            <p:cNvSpPr/>
            <p:nvPr/>
          </p:nvSpPr>
          <p:spPr>
            <a:xfrm>
              <a:off x="7135708" y="1484827"/>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grpSp>
      <p:grpSp>
        <p:nvGrpSpPr>
          <p:cNvPr id="1412" name="Google Shape;1412;p172"/>
          <p:cNvGrpSpPr/>
          <p:nvPr/>
        </p:nvGrpSpPr>
        <p:grpSpPr>
          <a:xfrm>
            <a:off x="1991142" y="1517193"/>
            <a:ext cx="469596" cy="456096"/>
            <a:chOff x="11012327" y="2936518"/>
            <a:chExt cx="320675" cy="320675"/>
          </a:xfrm>
        </p:grpSpPr>
        <p:sp>
          <p:nvSpPr>
            <p:cNvPr id="1413" name="Google Shape;1413;p172"/>
            <p:cNvSpPr/>
            <p:nvPr/>
          </p:nvSpPr>
          <p:spPr>
            <a:xfrm>
              <a:off x="11012327" y="2936518"/>
              <a:ext cx="298451" cy="300038"/>
            </a:xfrm>
            <a:custGeom>
              <a:avLst/>
              <a:gdLst/>
              <a:ahLst/>
              <a:cxnLst/>
              <a:rect l="l" t="t" r="r" b="b"/>
              <a:pathLst>
                <a:path w="828" h="833" extrusionOk="0">
                  <a:moveTo>
                    <a:pt x="281" y="832"/>
                  </a:moveTo>
                  <a:cubicBezTo>
                    <a:pt x="278" y="832"/>
                    <a:pt x="275" y="830"/>
                    <a:pt x="272" y="829"/>
                  </a:cubicBezTo>
                  <a:lnTo>
                    <a:pt x="5" y="651"/>
                  </a:lnTo>
                  <a:cubicBezTo>
                    <a:pt x="1" y="648"/>
                    <a:pt x="0" y="643"/>
                    <a:pt x="0" y="639"/>
                  </a:cubicBezTo>
                  <a:lnTo>
                    <a:pt x="0" y="16"/>
                  </a:lnTo>
                  <a:cubicBezTo>
                    <a:pt x="0" y="10"/>
                    <a:pt x="3" y="6"/>
                    <a:pt x="7" y="3"/>
                  </a:cubicBezTo>
                  <a:cubicBezTo>
                    <a:pt x="11" y="0"/>
                    <a:pt x="17" y="0"/>
                    <a:pt x="22" y="3"/>
                  </a:cubicBezTo>
                  <a:lnTo>
                    <a:pt x="280" y="175"/>
                  </a:lnTo>
                  <a:lnTo>
                    <a:pt x="538" y="3"/>
                  </a:lnTo>
                  <a:cubicBezTo>
                    <a:pt x="542" y="0"/>
                    <a:pt x="549" y="0"/>
                    <a:pt x="554" y="3"/>
                  </a:cubicBezTo>
                  <a:lnTo>
                    <a:pt x="821" y="181"/>
                  </a:lnTo>
                  <a:cubicBezTo>
                    <a:pt x="825" y="184"/>
                    <a:pt x="827" y="188"/>
                    <a:pt x="827" y="193"/>
                  </a:cubicBezTo>
                  <a:lnTo>
                    <a:pt x="827" y="385"/>
                  </a:lnTo>
                  <a:cubicBezTo>
                    <a:pt x="827" y="394"/>
                    <a:pt x="821" y="400"/>
                    <a:pt x="812" y="400"/>
                  </a:cubicBezTo>
                  <a:cubicBezTo>
                    <a:pt x="803" y="400"/>
                    <a:pt x="797" y="394"/>
                    <a:pt x="797" y="385"/>
                  </a:cubicBezTo>
                  <a:lnTo>
                    <a:pt x="797" y="200"/>
                  </a:lnTo>
                  <a:lnTo>
                    <a:pt x="545" y="33"/>
                  </a:lnTo>
                  <a:lnTo>
                    <a:pt x="287" y="205"/>
                  </a:lnTo>
                  <a:cubicBezTo>
                    <a:pt x="283" y="208"/>
                    <a:pt x="275" y="208"/>
                    <a:pt x="271" y="205"/>
                  </a:cubicBezTo>
                  <a:lnTo>
                    <a:pt x="28" y="42"/>
                  </a:lnTo>
                  <a:lnTo>
                    <a:pt x="28" y="628"/>
                  </a:lnTo>
                  <a:lnTo>
                    <a:pt x="280" y="796"/>
                  </a:lnTo>
                  <a:lnTo>
                    <a:pt x="493" y="654"/>
                  </a:lnTo>
                  <a:cubicBezTo>
                    <a:pt x="501" y="649"/>
                    <a:pt x="509" y="651"/>
                    <a:pt x="514" y="658"/>
                  </a:cubicBezTo>
                  <a:cubicBezTo>
                    <a:pt x="518" y="666"/>
                    <a:pt x="517" y="674"/>
                    <a:pt x="509" y="679"/>
                  </a:cubicBezTo>
                  <a:lnTo>
                    <a:pt x="287" y="827"/>
                  </a:lnTo>
                  <a:cubicBezTo>
                    <a:pt x="286" y="832"/>
                    <a:pt x="284" y="832"/>
                    <a:pt x="281" y="832"/>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cs typeface="Salesforce Sans"/>
                <a:sym typeface="Salesforce Sans"/>
              </a:endParaRPr>
            </a:p>
          </p:txBody>
        </p:sp>
        <p:sp>
          <p:nvSpPr>
            <p:cNvPr id="1414" name="Google Shape;1414;p172"/>
            <p:cNvSpPr/>
            <p:nvPr/>
          </p:nvSpPr>
          <p:spPr>
            <a:xfrm>
              <a:off x="11109165" y="3000018"/>
              <a:ext cx="11112" cy="234949"/>
            </a:xfrm>
            <a:custGeom>
              <a:avLst/>
              <a:gdLst/>
              <a:ahLst/>
              <a:cxnLst/>
              <a:rect l="l" t="t" r="r" b="b"/>
              <a:pathLst>
                <a:path w="31" h="654" extrusionOk="0">
                  <a:moveTo>
                    <a:pt x="15" y="653"/>
                  </a:moveTo>
                  <a:cubicBezTo>
                    <a:pt x="6" y="653"/>
                    <a:pt x="0" y="647"/>
                    <a:pt x="0" y="638"/>
                  </a:cubicBezTo>
                  <a:lnTo>
                    <a:pt x="0" y="15"/>
                  </a:lnTo>
                  <a:cubicBezTo>
                    <a:pt x="0" y="6"/>
                    <a:pt x="6" y="0"/>
                    <a:pt x="15" y="0"/>
                  </a:cubicBezTo>
                  <a:cubicBezTo>
                    <a:pt x="24" y="0"/>
                    <a:pt x="30" y="6"/>
                    <a:pt x="30" y="15"/>
                  </a:cubicBezTo>
                  <a:lnTo>
                    <a:pt x="30" y="638"/>
                  </a:lnTo>
                  <a:cubicBezTo>
                    <a:pt x="30" y="647"/>
                    <a:pt x="23" y="653"/>
                    <a:pt x="15" y="653"/>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cs typeface="Salesforce Sans"/>
                <a:sym typeface="Salesforce Sans"/>
              </a:endParaRPr>
            </a:p>
          </p:txBody>
        </p:sp>
        <p:sp>
          <p:nvSpPr>
            <p:cNvPr id="1415" name="Google Shape;1415;p172"/>
            <p:cNvSpPr/>
            <p:nvPr/>
          </p:nvSpPr>
          <p:spPr>
            <a:xfrm>
              <a:off x="11204415" y="2936518"/>
              <a:ext cx="11112" cy="144463"/>
            </a:xfrm>
            <a:custGeom>
              <a:avLst/>
              <a:gdLst/>
              <a:ahLst/>
              <a:cxnLst/>
              <a:rect l="l" t="t" r="r" b="b"/>
              <a:pathLst>
                <a:path w="31" h="401" extrusionOk="0">
                  <a:moveTo>
                    <a:pt x="15" y="400"/>
                  </a:moveTo>
                  <a:cubicBezTo>
                    <a:pt x="6" y="400"/>
                    <a:pt x="0" y="394"/>
                    <a:pt x="0" y="385"/>
                  </a:cubicBezTo>
                  <a:lnTo>
                    <a:pt x="0" y="14"/>
                  </a:lnTo>
                  <a:cubicBezTo>
                    <a:pt x="0" y="5"/>
                    <a:pt x="6" y="0"/>
                    <a:pt x="15" y="0"/>
                  </a:cubicBezTo>
                  <a:cubicBezTo>
                    <a:pt x="24" y="0"/>
                    <a:pt x="30" y="5"/>
                    <a:pt x="30" y="14"/>
                  </a:cubicBezTo>
                  <a:lnTo>
                    <a:pt x="30" y="385"/>
                  </a:lnTo>
                  <a:cubicBezTo>
                    <a:pt x="30" y="394"/>
                    <a:pt x="22" y="400"/>
                    <a:pt x="15" y="400"/>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cs typeface="Salesforce Sans"/>
                <a:sym typeface="Salesforce Sans"/>
              </a:endParaRPr>
            </a:p>
          </p:txBody>
        </p:sp>
        <p:sp>
          <p:nvSpPr>
            <p:cNvPr id="1416" name="Google Shape;1416;p172"/>
            <p:cNvSpPr/>
            <p:nvPr/>
          </p:nvSpPr>
          <p:spPr>
            <a:xfrm>
              <a:off x="11244579" y="3125908"/>
              <a:ext cx="59372" cy="59372"/>
            </a:xfrm>
            <a:custGeom>
              <a:avLst/>
              <a:gdLst/>
              <a:ahLst/>
              <a:cxnLst/>
              <a:rect l="l" t="t" r="r" b="b"/>
              <a:pathLst>
                <a:path w="149" h="149" extrusionOk="0">
                  <a:moveTo>
                    <a:pt x="74" y="148"/>
                  </a:moveTo>
                  <a:cubicBezTo>
                    <a:pt x="32" y="148"/>
                    <a:pt x="0" y="115"/>
                    <a:pt x="0" y="74"/>
                  </a:cubicBezTo>
                  <a:cubicBezTo>
                    <a:pt x="0" y="32"/>
                    <a:pt x="33" y="0"/>
                    <a:pt x="74" y="0"/>
                  </a:cubicBezTo>
                  <a:cubicBezTo>
                    <a:pt x="116" y="0"/>
                    <a:pt x="148" y="32"/>
                    <a:pt x="148" y="74"/>
                  </a:cubicBezTo>
                  <a:cubicBezTo>
                    <a:pt x="148" y="115"/>
                    <a:pt x="114" y="148"/>
                    <a:pt x="74" y="148"/>
                  </a:cubicBezTo>
                  <a:close/>
                  <a:moveTo>
                    <a:pt x="74" y="30"/>
                  </a:moveTo>
                  <a:cubicBezTo>
                    <a:pt x="49" y="30"/>
                    <a:pt x="29" y="49"/>
                    <a:pt x="29" y="74"/>
                  </a:cubicBezTo>
                  <a:cubicBezTo>
                    <a:pt x="29" y="99"/>
                    <a:pt x="49" y="119"/>
                    <a:pt x="74" y="119"/>
                  </a:cubicBezTo>
                  <a:cubicBezTo>
                    <a:pt x="99" y="119"/>
                    <a:pt x="118" y="99"/>
                    <a:pt x="118" y="74"/>
                  </a:cubicBezTo>
                  <a:cubicBezTo>
                    <a:pt x="118" y="49"/>
                    <a:pt x="98" y="30"/>
                    <a:pt x="74"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cs typeface="Salesforce Sans"/>
                <a:sym typeface="Salesforce Sans"/>
              </a:endParaRPr>
            </a:p>
          </p:txBody>
        </p:sp>
        <p:sp>
          <p:nvSpPr>
            <p:cNvPr id="1417" name="Google Shape;1417;p172"/>
            <p:cNvSpPr/>
            <p:nvPr/>
          </p:nvSpPr>
          <p:spPr>
            <a:xfrm>
              <a:off x="11215527" y="3096856"/>
              <a:ext cx="117475" cy="160337"/>
            </a:xfrm>
            <a:custGeom>
              <a:avLst/>
              <a:gdLst/>
              <a:ahLst/>
              <a:cxnLst/>
              <a:rect l="l" t="t" r="r" b="b"/>
              <a:pathLst>
                <a:path w="327" h="446" extrusionOk="0">
                  <a:moveTo>
                    <a:pt x="163" y="445"/>
                  </a:moveTo>
                  <a:cubicBezTo>
                    <a:pt x="158" y="445"/>
                    <a:pt x="154" y="443"/>
                    <a:pt x="151" y="439"/>
                  </a:cubicBezTo>
                  <a:cubicBezTo>
                    <a:pt x="145" y="431"/>
                    <a:pt x="0" y="249"/>
                    <a:pt x="0" y="163"/>
                  </a:cubicBezTo>
                  <a:cubicBezTo>
                    <a:pt x="0" y="73"/>
                    <a:pt x="72" y="0"/>
                    <a:pt x="163" y="0"/>
                  </a:cubicBezTo>
                  <a:cubicBezTo>
                    <a:pt x="255" y="0"/>
                    <a:pt x="326" y="71"/>
                    <a:pt x="326" y="163"/>
                  </a:cubicBezTo>
                  <a:cubicBezTo>
                    <a:pt x="326" y="249"/>
                    <a:pt x="181" y="431"/>
                    <a:pt x="175" y="439"/>
                  </a:cubicBezTo>
                  <a:cubicBezTo>
                    <a:pt x="172" y="443"/>
                    <a:pt x="167" y="445"/>
                    <a:pt x="163" y="445"/>
                  </a:cubicBezTo>
                  <a:close/>
                  <a:moveTo>
                    <a:pt x="163" y="30"/>
                  </a:moveTo>
                  <a:cubicBezTo>
                    <a:pt x="89" y="30"/>
                    <a:pt x="29" y="89"/>
                    <a:pt x="29" y="163"/>
                  </a:cubicBezTo>
                  <a:cubicBezTo>
                    <a:pt x="29" y="221"/>
                    <a:pt x="117" y="347"/>
                    <a:pt x="163" y="406"/>
                  </a:cubicBezTo>
                  <a:cubicBezTo>
                    <a:pt x="209" y="347"/>
                    <a:pt x="296" y="221"/>
                    <a:pt x="296" y="163"/>
                  </a:cubicBezTo>
                  <a:cubicBezTo>
                    <a:pt x="296" y="89"/>
                    <a:pt x="237" y="30"/>
                    <a:pt x="163"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dirty="0">
                <a:solidFill>
                  <a:srgbClr val="5C646A"/>
                </a:solidFill>
                <a:latin typeface="SimHei" panose="02010609060101010101" pitchFamily="49" charset="-122"/>
                <a:ea typeface="SimHei" panose="02010609060101010101" pitchFamily="49" charset="-122"/>
                <a:cs typeface="Salesforce Sans"/>
                <a:sym typeface="Salesforce Sans"/>
              </a:endParaRPr>
            </a:p>
          </p:txBody>
        </p:sp>
      </p:grpSp>
      <p:sp>
        <p:nvSpPr>
          <p:cNvPr id="1418" name="Google Shape;1418;p172"/>
          <p:cNvSpPr/>
          <p:nvPr/>
        </p:nvSpPr>
        <p:spPr>
          <a:xfrm>
            <a:off x="9350117" y="744417"/>
            <a:ext cx="450934" cy="451072"/>
          </a:xfrm>
          <a:custGeom>
            <a:avLst/>
            <a:gdLst/>
            <a:ahLst/>
            <a:cxnLst/>
            <a:rect l="l" t="t" r="r" b="b"/>
            <a:pathLst>
              <a:path w="21052" h="21056" extrusionOk="0">
                <a:moveTo>
                  <a:pt x="2177" y="21056"/>
                </a:moveTo>
                <a:cubicBezTo>
                  <a:pt x="1603" y="21056"/>
                  <a:pt x="1076" y="20840"/>
                  <a:pt x="646" y="20409"/>
                </a:cubicBezTo>
                <a:cubicBezTo>
                  <a:pt x="263" y="20025"/>
                  <a:pt x="0" y="19498"/>
                  <a:pt x="0" y="18946"/>
                </a:cubicBezTo>
                <a:cubicBezTo>
                  <a:pt x="0" y="18371"/>
                  <a:pt x="215" y="17820"/>
                  <a:pt x="646" y="17388"/>
                </a:cubicBezTo>
                <a:lnTo>
                  <a:pt x="9257" y="8758"/>
                </a:lnTo>
                <a:cubicBezTo>
                  <a:pt x="8205" y="6408"/>
                  <a:pt x="8683" y="3675"/>
                  <a:pt x="10549" y="1829"/>
                </a:cubicBezTo>
                <a:cubicBezTo>
                  <a:pt x="12462" y="-89"/>
                  <a:pt x="15357" y="-544"/>
                  <a:pt x="17773" y="679"/>
                </a:cubicBezTo>
                <a:cubicBezTo>
                  <a:pt x="17868" y="727"/>
                  <a:pt x="17940" y="822"/>
                  <a:pt x="17940" y="942"/>
                </a:cubicBezTo>
                <a:cubicBezTo>
                  <a:pt x="17988" y="1038"/>
                  <a:pt x="17940" y="1158"/>
                  <a:pt x="17868" y="1230"/>
                </a:cubicBezTo>
                <a:lnTo>
                  <a:pt x="15357" y="4059"/>
                </a:lnTo>
                <a:lnTo>
                  <a:pt x="15357" y="6097"/>
                </a:lnTo>
                <a:lnTo>
                  <a:pt x="16912" y="6097"/>
                </a:lnTo>
                <a:lnTo>
                  <a:pt x="19782" y="3244"/>
                </a:lnTo>
                <a:cubicBezTo>
                  <a:pt x="19854" y="3172"/>
                  <a:pt x="19973" y="3148"/>
                  <a:pt x="20117" y="3148"/>
                </a:cubicBezTo>
                <a:cubicBezTo>
                  <a:pt x="20213" y="3172"/>
                  <a:pt x="20332" y="3220"/>
                  <a:pt x="20356" y="3316"/>
                </a:cubicBezTo>
                <a:cubicBezTo>
                  <a:pt x="21600" y="5689"/>
                  <a:pt x="21146" y="8614"/>
                  <a:pt x="19232" y="10532"/>
                </a:cubicBezTo>
                <a:cubicBezTo>
                  <a:pt x="17414" y="12354"/>
                  <a:pt x="14615" y="12809"/>
                  <a:pt x="12271" y="11730"/>
                </a:cubicBezTo>
                <a:lnTo>
                  <a:pt x="3660" y="20385"/>
                </a:lnTo>
                <a:cubicBezTo>
                  <a:pt x="3301" y="20840"/>
                  <a:pt x="2775" y="21056"/>
                  <a:pt x="2177" y="21056"/>
                </a:cubicBezTo>
                <a:close/>
                <a:moveTo>
                  <a:pt x="14926" y="727"/>
                </a:moveTo>
                <a:cubicBezTo>
                  <a:pt x="13515" y="727"/>
                  <a:pt x="12128" y="1302"/>
                  <a:pt x="11075" y="2333"/>
                </a:cubicBezTo>
                <a:cubicBezTo>
                  <a:pt x="9377" y="4035"/>
                  <a:pt x="8970" y="6552"/>
                  <a:pt x="10047" y="8638"/>
                </a:cubicBezTo>
                <a:cubicBezTo>
                  <a:pt x="10118" y="8782"/>
                  <a:pt x="10070" y="8973"/>
                  <a:pt x="9975" y="9069"/>
                </a:cubicBezTo>
                <a:lnTo>
                  <a:pt x="1172" y="17915"/>
                </a:lnTo>
                <a:cubicBezTo>
                  <a:pt x="885" y="18203"/>
                  <a:pt x="742" y="18563"/>
                  <a:pt x="742" y="18946"/>
                </a:cubicBezTo>
                <a:cubicBezTo>
                  <a:pt x="742" y="19306"/>
                  <a:pt x="885" y="19666"/>
                  <a:pt x="1172" y="19905"/>
                </a:cubicBezTo>
                <a:cubicBezTo>
                  <a:pt x="1459" y="20193"/>
                  <a:pt x="1842" y="20385"/>
                  <a:pt x="2201" y="20337"/>
                </a:cubicBezTo>
                <a:cubicBezTo>
                  <a:pt x="2559" y="20337"/>
                  <a:pt x="2918" y="20193"/>
                  <a:pt x="3157" y="19905"/>
                </a:cubicBezTo>
                <a:lnTo>
                  <a:pt x="11960" y="11107"/>
                </a:lnTo>
                <a:cubicBezTo>
                  <a:pt x="12056" y="10987"/>
                  <a:pt x="12247" y="10963"/>
                  <a:pt x="12391" y="11035"/>
                </a:cubicBezTo>
                <a:cubicBezTo>
                  <a:pt x="14472" y="12138"/>
                  <a:pt x="17103" y="11706"/>
                  <a:pt x="18730" y="10076"/>
                </a:cubicBezTo>
                <a:cubicBezTo>
                  <a:pt x="20284" y="8494"/>
                  <a:pt x="20739" y="6169"/>
                  <a:pt x="19926" y="4131"/>
                </a:cubicBezTo>
                <a:lnTo>
                  <a:pt x="17318" y="6720"/>
                </a:lnTo>
                <a:cubicBezTo>
                  <a:pt x="17247" y="6792"/>
                  <a:pt x="17175" y="6840"/>
                  <a:pt x="17055" y="6840"/>
                </a:cubicBezTo>
                <a:lnTo>
                  <a:pt x="14998" y="6840"/>
                </a:lnTo>
                <a:cubicBezTo>
                  <a:pt x="14783" y="6840"/>
                  <a:pt x="14639" y="6696"/>
                  <a:pt x="14639" y="6480"/>
                </a:cubicBezTo>
                <a:lnTo>
                  <a:pt x="14639" y="3963"/>
                </a:lnTo>
                <a:cubicBezTo>
                  <a:pt x="14639" y="3891"/>
                  <a:pt x="14687" y="3771"/>
                  <a:pt x="14711" y="3699"/>
                </a:cubicBezTo>
                <a:lnTo>
                  <a:pt x="16983" y="1110"/>
                </a:lnTo>
                <a:cubicBezTo>
                  <a:pt x="16361" y="870"/>
                  <a:pt x="15644" y="727"/>
                  <a:pt x="14926" y="727"/>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dirty="0">
              <a:solidFill>
                <a:srgbClr val="205CA0"/>
              </a:solidFill>
              <a:latin typeface="SimHei" panose="02010609060101010101" pitchFamily="49" charset="-122"/>
              <a:ea typeface="SimHei" panose="02010609060101010101" pitchFamily="49" charset="-122"/>
              <a:cs typeface="Calibri"/>
              <a:sym typeface="Calibri"/>
            </a:endParaRPr>
          </a:p>
        </p:txBody>
      </p:sp>
      <p:sp>
        <p:nvSpPr>
          <p:cNvPr id="1419" name="Google Shape;1419;p172"/>
          <p:cNvSpPr/>
          <p:nvPr/>
        </p:nvSpPr>
        <p:spPr>
          <a:xfrm>
            <a:off x="5707303" y="2504256"/>
            <a:ext cx="616391" cy="451149"/>
          </a:xfrm>
          <a:custGeom>
            <a:avLst/>
            <a:gdLst/>
            <a:ahLst/>
            <a:cxnLst/>
            <a:rect l="l" t="t" r="r" b="b"/>
            <a:pathLst>
              <a:path w="21507" h="21568" extrusionOk="0">
                <a:moveTo>
                  <a:pt x="11094" y="9"/>
                </a:moveTo>
                <a:cubicBezTo>
                  <a:pt x="10361" y="-32"/>
                  <a:pt x="9614" y="62"/>
                  <a:pt x="8873" y="290"/>
                </a:cubicBezTo>
                <a:cubicBezTo>
                  <a:pt x="6667" y="976"/>
                  <a:pt x="4700" y="2904"/>
                  <a:pt x="3500" y="5580"/>
                </a:cubicBezTo>
                <a:cubicBezTo>
                  <a:pt x="2644" y="7471"/>
                  <a:pt x="2242" y="9602"/>
                  <a:pt x="2329" y="11734"/>
                </a:cubicBezTo>
                <a:lnTo>
                  <a:pt x="663" y="8556"/>
                </a:lnTo>
                <a:cubicBezTo>
                  <a:pt x="564" y="8297"/>
                  <a:pt x="380" y="8266"/>
                  <a:pt x="183" y="8395"/>
                </a:cubicBezTo>
                <a:cubicBezTo>
                  <a:pt x="10" y="8557"/>
                  <a:pt x="-51" y="8820"/>
                  <a:pt x="47" y="9079"/>
                </a:cubicBezTo>
                <a:lnTo>
                  <a:pt x="2614" y="14067"/>
                </a:lnTo>
                <a:cubicBezTo>
                  <a:pt x="2639" y="14164"/>
                  <a:pt x="2767" y="14268"/>
                  <a:pt x="2914" y="14268"/>
                </a:cubicBezTo>
                <a:cubicBezTo>
                  <a:pt x="2925" y="14268"/>
                  <a:pt x="2933" y="14249"/>
                  <a:pt x="2944" y="14248"/>
                </a:cubicBezTo>
                <a:cubicBezTo>
                  <a:pt x="2951" y="14248"/>
                  <a:pt x="2952" y="14268"/>
                  <a:pt x="2959" y="14268"/>
                </a:cubicBezTo>
                <a:cubicBezTo>
                  <a:pt x="2984" y="14268"/>
                  <a:pt x="3040" y="14268"/>
                  <a:pt x="3064" y="14268"/>
                </a:cubicBezTo>
                <a:cubicBezTo>
                  <a:pt x="3112" y="14260"/>
                  <a:pt x="3089" y="14161"/>
                  <a:pt x="3124" y="14127"/>
                </a:cubicBezTo>
                <a:cubicBezTo>
                  <a:pt x="3148" y="14107"/>
                  <a:pt x="3181" y="14111"/>
                  <a:pt x="3199" y="14087"/>
                </a:cubicBezTo>
                <a:lnTo>
                  <a:pt x="6156" y="9501"/>
                </a:lnTo>
                <a:cubicBezTo>
                  <a:pt x="6304" y="9307"/>
                  <a:pt x="6259" y="9012"/>
                  <a:pt x="6111" y="8817"/>
                </a:cubicBezTo>
                <a:cubicBezTo>
                  <a:pt x="5964" y="8623"/>
                  <a:pt x="5739" y="8684"/>
                  <a:pt x="5616" y="8878"/>
                </a:cubicBezTo>
                <a:lnTo>
                  <a:pt x="3199" y="12659"/>
                </a:lnTo>
                <a:cubicBezTo>
                  <a:pt x="2941" y="10398"/>
                  <a:pt x="3248" y="8076"/>
                  <a:pt x="4160" y="6042"/>
                </a:cubicBezTo>
                <a:cubicBezTo>
                  <a:pt x="5238" y="3595"/>
                  <a:pt x="7034" y="1868"/>
                  <a:pt x="9068" y="1215"/>
                </a:cubicBezTo>
                <a:cubicBezTo>
                  <a:pt x="11715" y="400"/>
                  <a:pt x="14504" y="1572"/>
                  <a:pt x="16317" y="4313"/>
                </a:cubicBezTo>
                <a:cubicBezTo>
                  <a:pt x="16464" y="4508"/>
                  <a:pt x="16681" y="4569"/>
                  <a:pt x="16828" y="4373"/>
                </a:cubicBezTo>
                <a:cubicBezTo>
                  <a:pt x="16975" y="4177"/>
                  <a:pt x="17010" y="3885"/>
                  <a:pt x="16888" y="3689"/>
                </a:cubicBezTo>
                <a:cubicBezTo>
                  <a:pt x="15381" y="1438"/>
                  <a:pt x="13294" y="131"/>
                  <a:pt x="11094" y="9"/>
                </a:cubicBezTo>
                <a:close/>
                <a:moveTo>
                  <a:pt x="18584" y="8415"/>
                </a:moveTo>
                <a:cubicBezTo>
                  <a:pt x="18541" y="8415"/>
                  <a:pt x="18510" y="8470"/>
                  <a:pt x="18464" y="8496"/>
                </a:cubicBezTo>
                <a:cubicBezTo>
                  <a:pt x="18436" y="8493"/>
                  <a:pt x="18431" y="8431"/>
                  <a:pt x="18404" y="8435"/>
                </a:cubicBezTo>
                <a:cubicBezTo>
                  <a:pt x="18369" y="8448"/>
                  <a:pt x="18375" y="8529"/>
                  <a:pt x="18344" y="8556"/>
                </a:cubicBezTo>
                <a:cubicBezTo>
                  <a:pt x="18330" y="8567"/>
                  <a:pt x="18310" y="8566"/>
                  <a:pt x="18299" y="8576"/>
                </a:cubicBezTo>
                <a:lnTo>
                  <a:pt x="15342" y="13242"/>
                </a:lnTo>
                <a:cubicBezTo>
                  <a:pt x="15194" y="13436"/>
                  <a:pt x="15239" y="13731"/>
                  <a:pt x="15387" y="13926"/>
                </a:cubicBezTo>
                <a:cubicBezTo>
                  <a:pt x="15535" y="14120"/>
                  <a:pt x="15764" y="14047"/>
                  <a:pt x="15912" y="13886"/>
                </a:cubicBezTo>
                <a:lnTo>
                  <a:pt x="18179" y="10245"/>
                </a:lnTo>
                <a:cubicBezTo>
                  <a:pt x="18345" y="14787"/>
                  <a:pt x="15886" y="19251"/>
                  <a:pt x="12385" y="20301"/>
                </a:cubicBezTo>
                <a:cubicBezTo>
                  <a:pt x="9893" y="21117"/>
                  <a:pt x="7338" y="20163"/>
                  <a:pt x="5481" y="17747"/>
                </a:cubicBezTo>
                <a:cubicBezTo>
                  <a:pt x="5334" y="17551"/>
                  <a:pt x="5117" y="17551"/>
                  <a:pt x="4970" y="17747"/>
                </a:cubicBezTo>
                <a:cubicBezTo>
                  <a:pt x="4824" y="17943"/>
                  <a:pt x="4824" y="18215"/>
                  <a:pt x="4970" y="18411"/>
                </a:cubicBezTo>
                <a:cubicBezTo>
                  <a:pt x="6534" y="20468"/>
                  <a:pt x="8558" y="21568"/>
                  <a:pt x="10659" y="21568"/>
                </a:cubicBezTo>
                <a:cubicBezTo>
                  <a:pt x="11319" y="21568"/>
                  <a:pt x="11920" y="21482"/>
                  <a:pt x="12580" y="21286"/>
                </a:cubicBezTo>
                <a:cubicBezTo>
                  <a:pt x="16307" y="20115"/>
                  <a:pt x="18979" y="15380"/>
                  <a:pt x="18944" y="10507"/>
                </a:cubicBezTo>
                <a:lnTo>
                  <a:pt x="20835" y="14207"/>
                </a:lnTo>
                <a:cubicBezTo>
                  <a:pt x="20909" y="14304"/>
                  <a:pt x="21007" y="14408"/>
                  <a:pt x="21105" y="14408"/>
                </a:cubicBezTo>
                <a:cubicBezTo>
                  <a:pt x="21179" y="14408"/>
                  <a:pt x="21257" y="14405"/>
                  <a:pt x="21330" y="14308"/>
                </a:cubicBezTo>
                <a:cubicBezTo>
                  <a:pt x="21527" y="14146"/>
                  <a:pt x="21549" y="13883"/>
                  <a:pt x="21451" y="13624"/>
                </a:cubicBezTo>
                <a:lnTo>
                  <a:pt x="18884" y="8576"/>
                </a:lnTo>
                <a:cubicBezTo>
                  <a:pt x="18810" y="8511"/>
                  <a:pt x="18707" y="8415"/>
                  <a:pt x="18584" y="8415"/>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dirty="0">
              <a:solidFill>
                <a:srgbClr val="205CA0"/>
              </a:solidFill>
              <a:latin typeface="SimHei" panose="02010609060101010101" pitchFamily="49" charset="-122"/>
              <a:ea typeface="SimHei" panose="02010609060101010101" pitchFamily="49" charset="-122"/>
              <a:cs typeface="Calibri"/>
              <a:sym typeface="Calibri"/>
            </a:endParaRPr>
          </a:p>
        </p:txBody>
      </p:sp>
      <p:sp>
        <p:nvSpPr>
          <p:cNvPr id="1420" name="Google Shape;1420;p172"/>
          <p:cNvSpPr/>
          <p:nvPr/>
        </p:nvSpPr>
        <p:spPr>
          <a:xfrm>
            <a:off x="10901860" y="399133"/>
            <a:ext cx="932100" cy="7428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3825168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15"/>
        <p:cNvGrpSpPr/>
        <p:nvPr/>
      </p:nvGrpSpPr>
      <p:grpSpPr>
        <a:xfrm>
          <a:off x="0" y="0"/>
          <a:ext cx="0" cy="0"/>
          <a:chOff x="0" y="0"/>
          <a:chExt cx="0" cy="0"/>
        </a:xfrm>
      </p:grpSpPr>
      <p:sp>
        <p:nvSpPr>
          <p:cNvPr id="1416" name="Google Shape;1416;p171"/>
          <p:cNvSpPr txBox="1">
            <a:spLocks noGrp="1"/>
          </p:cNvSpPr>
          <p:nvPr>
            <p:ph type="title"/>
          </p:nvPr>
        </p:nvSpPr>
        <p:spPr>
          <a:xfrm>
            <a:off x="571469" y="257558"/>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dirty="0"/>
              <a:t>资源</a:t>
            </a:r>
          </a:p>
        </p:txBody>
      </p:sp>
      <p:sp>
        <p:nvSpPr>
          <p:cNvPr id="1418" name="Google Shape;1418;p171"/>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zh-CN" sz="2300" dirty="0">
                <a:solidFill>
                  <a:srgbClr val="205CA0"/>
                </a:solidFill>
                <a:latin typeface="SimHei" panose="02010609060101010101" pitchFamily="49" charset="-122"/>
                <a:ea typeface="SimHei" panose="02010609060101010101" pitchFamily="49" charset="-122"/>
                <a:cs typeface="Salesforce Sans"/>
                <a:sym typeface="Salesforce Sans"/>
              </a:rPr>
              <a:t>了解关于 MFA 的更多信息</a:t>
            </a:r>
          </a:p>
        </p:txBody>
      </p:sp>
      <p:sp>
        <p:nvSpPr>
          <p:cNvPr id="19" name="Rectangle 18">
            <a:extLst>
              <a:ext uri="{FF2B5EF4-FFF2-40B4-BE49-F238E27FC236}">
                <a16:creationId xmlns:a16="http://schemas.microsoft.com/office/drawing/2014/main" id="{BF9C66BE-8C0E-1840-9805-05C827B650FD}"/>
              </a:ext>
            </a:extLst>
          </p:cNvPr>
          <p:cNvSpPr/>
          <p:nvPr/>
        </p:nvSpPr>
        <p:spPr>
          <a:xfrm>
            <a:off x="1358430" y="3538728"/>
            <a:ext cx="2740604" cy="2277524"/>
          </a:xfrm>
          <a:prstGeom prst="rect">
            <a:avLst/>
          </a:prstGeom>
        </p:spPr>
        <p:txBody>
          <a:bodyPr wrap="square" lIns="121899" tIns="60949" rIns="121899" bIns="60949">
            <a:spAutoFit/>
          </a:bodyPr>
          <a:lstStyle/>
          <a:p>
            <a:pPr>
              <a:buNone/>
            </a:pPr>
            <a:r>
              <a:rPr lang="zh-CN" dirty="0">
                <a:solidFill>
                  <a:srgbClr val="205CA0"/>
                </a:solidFill>
                <a:latin typeface="SimHei" panose="02010609060101010101" pitchFamily="49" charset="-122"/>
                <a:ea typeface="SimHei" panose="02010609060101010101" pitchFamily="49" charset="-122"/>
                <a:cs typeface="Arial" charset="0"/>
                <a:hlinkClick r:id="rId3">
                  <a:extLst>
                    <a:ext uri="{A12FA001-AC4F-418D-AE19-62706E023703}">
                      <ahyp:hlinkClr xmlns:ahyp="http://schemas.microsoft.com/office/drawing/2018/hyperlinkcolor" val="tx"/>
                    </a:ext>
                  </a:extLst>
                </a:hlinkClick>
              </a:rPr>
              <a:t>MFA 如何有效保护帐户访问权限</a:t>
            </a:r>
            <a:r>
              <a:rPr lang="zh-CN" dirty="0">
                <a:solidFill>
                  <a:srgbClr val="205CA0"/>
                </a:solidFill>
                <a:latin typeface="SimHei" panose="02010609060101010101" pitchFamily="49" charset="-122"/>
                <a:ea typeface="SimHei" panose="02010609060101010101" pitchFamily="49" charset="-122"/>
                <a:cs typeface="Arial" charset="0"/>
              </a:rPr>
              <a:t>（视频）</a:t>
            </a:r>
          </a:p>
          <a:p>
            <a:pPr>
              <a:buNone/>
            </a:pPr>
            <a:endParaRPr lang="en-US" dirty="0">
              <a:solidFill>
                <a:srgbClr val="205CA0"/>
              </a:solidFill>
              <a:latin typeface="SimHei" panose="02010609060101010101" pitchFamily="49" charset="-122"/>
              <a:ea typeface="SimHei" panose="02010609060101010101" pitchFamily="49" charset="-122"/>
              <a:cs typeface="Arial" charset="0"/>
            </a:endParaRPr>
          </a:p>
          <a:p>
            <a:pPr>
              <a:buNone/>
            </a:pPr>
            <a:r>
              <a:rPr lang="zh-CN" dirty="0">
                <a:solidFill>
                  <a:srgbClr val="205CA0"/>
                </a:solidFill>
                <a:latin typeface="SimHei" panose="02010609060101010101" pitchFamily="49" charset="-122"/>
                <a:ea typeface="SimHei" panose="02010609060101010101" pitchFamily="49" charset="-122"/>
                <a:cs typeface="Arial" charset="0"/>
                <a:hlinkClick r:id="rId4">
                  <a:extLst>
                    <a:ext uri="{A12FA001-AC4F-418D-AE19-62706E023703}">
                      <ahyp:hlinkClr xmlns:ahyp="http://schemas.microsoft.com/office/drawing/2018/hyperlinkcolor" val="tx"/>
                    </a:ext>
                  </a:extLst>
                </a:hlinkClick>
              </a:rPr>
              <a:t>Salesforce MFA 常见问题解答</a:t>
            </a:r>
          </a:p>
          <a:p>
            <a:endParaRPr lang="en-US" dirty="0">
              <a:solidFill>
                <a:srgbClr val="205CA0"/>
              </a:solidFill>
              <a:latin typeface="SimHei" panose="02010609060101010101" pitchFamily="49" charset="-122"/>
              <a:ea typeface="SimHei" panose="02010609060101010101" pitchFamily="49" charset="-122"/>
              <a:cs typeface="Arial" charset="0"/>
            </a:endParaRPr>
          </a:p>
          <a:p>
            <a:r>
              <a:rPr lang="zh-CN" dirty="0">
                <a:solidFill>
                  <a:srgbClr val="205CA0"/>
                </a:solidFill>
                <a:latin typeface="SimHei" panose="02010609060101010101" pitchFamily="49" charset="-122"/>
                <a:ea typeface="SimHei" panose="02010609060101010101" pitchFamily="49" charset="-122"/>
                <a:cs typeface="Arial" charset="0"/>
                <a:hlinkClick r:id="rId5">
                  <a:extLst>
                    <a:ext uri="{A12FA001-AC4F-418D-AE19-62706E023703}">
                      <ahyp:hlinkClr xmlns:ahyp="http://schemas.microsoft.com/office/drawing/2018/hyperlinkcolor" val="tx"/>
                    </a:ext>
                  </a:extLst>
                </a:hlinkClick>
              </a:rPr>
              <a:t>适用于管理员的 MFA 快速指南</a:t>
            </a:r>
          </a:p>
          <a:p>
            <a:endParaRPr lang="en-US" dirty="0">
              <a:solidFill>
                <a:srgbClr val="205CA0"/>
              </a:solidFill>
              <a:latin typeface="SimHei" panose="02010609060101010101" pitchFamily="49" charset="-122"/>
              <a:ea typeface="SimHei" panose="02010609060101010101" pitchFamily="49" charset="-122"/>
              <a:cs typeface="Arial" charset="0"/>
            </a:endParaRPr>
          </a:p>
          <a:p>
            <a:r>
              <a:rPr lang="zh-CN" dirty="0">
                <a:solidFill>
                  <a:srgbClr val="205CA0"/>
                </a:solidFill>
                <a:latin typeface="SimHei" panose="02010609060101010101" pitchFamily="49" charset="-122"/>
                <a:ea typeface="SimHei" panose="02010609060101010101" pitchFamily="49" charset="-122"/>
                <a:cs typeface="Arial" charset="0"/>
                <a:hlinkClick r:id="rId6">
                  <a:extLst>
                    <a:ext uri="{A12FA001-AC4F-418D-AE19-62706E023703}">
                      <ahyp:hlinkClr xmlns:ahyp="http://schemas.microsoft.com/office/drawing/2018/hyperlinkcolor" val="tx"/>
                    </a:ext>
                  </a:extLst>
                </a:hlinkClick>
              </a:rPr>
              <a:t>Salesforce Authenticator</a:t>
            </a:r>
            <a:br>
              <a:rPr lang="en-IE" altLang="zh-CN" dirty="0">
                <a:solidFill>
                  <a:srgbClr val="205CA0"/>
                </a:solidFill>
                <a:latin typeface="SimHei" panose="02010609060101010101" pitchFamily="49" charset="-122"/>
                <a:ea typeface="SimHei" panose="02010609060101010101" pitchFamily="49" charset="-122"/>
                <a:cs typeface="Arial" charset="0"/>
                <a:hlinkClick r:id="rId6">
                  <a:extLst>
                    <a:ext uri="{A12FA001-AC4F-418D-AE19-62706E023703}">
                      <ahyp:hlinkClr xmlns:ahyp="http://schemas.microsoft.com/office/drawing/2018/hyperlinkcolor" val="tx"/>
                    </a:ext>
                  </a:extLst>
                </a:hlinkClick>
              </a:rPr>
            </a:br>
            <a:r>
              <a:rPr lang="zh-CN" dirty="0">
                <a:solidFill>
                  <a:srgbClr val="205CA0"/>
                </a:solidFill>
                <a:latin typeface="SimHei" panose="02010609060101010101" pitchFamily="49" charset="-122"/>
                <a:ea typeface="SimHei" panose="02010609060101010101" pitchFamily="49" charset="-122"/>
                <a:cs typeface="Arial" charset="0"/>
                <a:hlinkClick r:id="rId6">
                  <a:extLst>
                    <a:ext uri="{A12FA001-AC4F-418D-AE19-62706E023703}">
                      <ahyp:hlinkClr xmlns:ahyp="http://schemas.microsoft.com/office/drawing/2018/hyperlinkcolor" val="tx"/>
                    </a:ext>
                  </a:extLst>
                </a:hlinkClick>
              </a:rPr>
              <a:t>简介</a:t>
            </a:r>
            <a:r>
              <a:rPr lang="zh-CN" dirty="0">
                <a:solidFill>
                  <a:srgbClr val="205CA0"/>
                </a:solidFill>
                <a:latin typeface="SimHei" panose="02010609060101010101" pitchFamily="49" charset="-122"/>
                <a:ea typeface="SimHei" panose="02010609060101010101" pitchFamily="49" charset="-122"/>
                <a:cs typeface="Arial" charset="0"/>
              </a:rPr>
              <a:t>（视频）</a:t>
            </a:r>
          </a:p>
          <a:p>
            <a:pPr>
              <a:buNone/>
            </a:pPr>
            <a:endParaRPr lang="en-US" dirty="0">
              <a:solidFill>
                <a:schemeClr val="accent2"/>
              </a:solidFill>
              <a:latin typeface="SimHei" panose="02010609060101010101" pitchFamily="49" charset="-122"/>
              <a:ea typeface="SimHei" panose="02010609060101010101" pitchFamily="49" charset="-122"/>
              <a:cs typeface="Arial" charset="0"/>
            </a:endParaRPr>
          </a:p>
        </p:txBody>
      </p:sp>
      <p:pic>
        <p:nvPicPr>
          <p:cNvPr id="20" name="Picture 19">
            <a:extLst>
              <a:ext uri="{FF2B5EF4-FFF2-40B4-BE49-F238E27FC236}">
                <a16:creationId xmlns:a16="http://schemas.microsoft.com/office/drawing/2014/main" id="{EE036E36-1AED-EB4F-A361-CDE789ED9B6C}"/>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49386" y="1892508"/>
            <a:ext cx="2703610" cy="804327"/>
          </a:xfrm>
          <a:prstGeom prst="rect">
            <a:avLst/>
          </a:prstGeom>
        </p:spPr>
      </p:pic>
      <p:sp>
        <p:nvSpPr>
          <p:cNvPr id="21" name="Rectangle 20">
            <a:extLst>
              <a:ext uri="{FF2B5EF4-FFF2-40B4-BE49-F238E27FC236}">
                <a16:creationId xmlns:a16="http://schemas.microsoft.com/office/drawing/2014/main" id="{031AF35D-9041-DE40-8E10-06684771BD85}"/>
              </a:ext>
            </a:extLst>
          </p:cNvPr>
          <p:cNvSpPr/>
          <p:nvPr/>
        </p:nvSpPr>
        <p:spPr>
          <a:xfrm>
            <a:off x="1280989" y="2880360"/>
            <a:ext cx="2440403" cy="338554"/>
          </a:xfrm>
          <a:prstGeom prst="rect">
            <a:avLst/>
          </a:prstGeom>
        </p:spPr>
        <p:txBody>
          <a:bodyPr wrap="square">
            <a:spAutoFit/>
          </a:bodyPr>
          <a:lstStyle/>
          <a:p>
            <a:pPr algn="ctr"/>
            <a:r>
              <a:rPr lang="zh-CN" sz="1600" dirty="0">
                <a:solidFill>
                  <a:srgbClr val="00B0F0"/>
                </a:solidFill>
                <a:latin typeface="SimHei" panose="02010609060101010101" pitchFamily="49" charset="-122"/>
                <a:ea typeface="SimHei" panose="02010609060101010101" pitchFamily="49" charset="-122"/>
                <a:cs typeface="Arial" charset="0"/>
              </a:rPr>
              <a:t>适用于管理员的资源</a:t>
            </a:r>
          </a:p>
        </p:txBody>
      </p:sp>
      <p:cxnSp>
        <p:nvCxnSpPr>
          <p:cNvPr id="22" name="Straight Connector 21">
            <a:hlinkClick r:id="rId8"/>
            <a:extLst>
              <a:ext uri="{FF2B5EF4-FFF2-40B4-BE49-F238E27FC236}">
                <a16:creationId xmlns:a16="http://schemas.microsoft.com/office/drawing/2014/main" id="{D5A223B1-7268-CC49-886F-7FD5A7CCF518}"/>
              </a:ext>
            </a:extLst>
          </p:cNvPr>
          <p:cNvCxnSpPr/>
          <p:nvPr/>
        </p:nvCxnSpPr>
        <p:spPr>
          <a:xfrm>
            <a:off x="521638" y="3360559"/>
            <a:ext cx="11031454" cy="0"/>
          </a:xfrm>
          <a:prstGeom prst="line">
            <a:avLst/>
          </a:prstGeom>
          <a:ln w="9525" cmpd="sng">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C1F34FB2-B340-6D4E-8E76-E683C25DC96C}"/>
              </a:ext>
            </a:extLst>
          </p:cNvPr>
          <p:cNvSpPr txBox="1"/>
          <p:nvPr/>
        </p:nvSpPr>
        <p:spPr>
          <a:xfrm>
            <a:off x="5326124" y="3541948"/>
            <a:ext cx="1628955" cy="769419"/>
          </a:xfrm>
          <a:prstGeom prst="rect">
            <a:avLst/>
          </a:prstGeom>
          <a:noFill/>
        </p:spPr>
        <p:txBody>
          <a:bodyPr wrap="square" lIns="121899" tIns="60949" rIns="121899" bIns="60949" rtlCol="0">
            <a:spAutoFit/>
          </a:bodyPr>
          <a:lstStyle/>
          <a:p>
            <a:pPr>
              <a:buNone/>
            </a:pPr>
            <a:r>
              <a:rPr lang="zh-CN" dirty="0">
                <a:solidFill>
                  <a:srgbClr val="205CA0"/>
                </a:solidFill>
                <a:latin typeface="SimHei" panose="02010609060101010101" pitchFamily="49" charset="-122"/>
                <a:ea typeface="SimHei" panose="02010609060101010101" pitchFamily="49" charset="-122"/>
                <a:cs typeface="Arial" charset="0"/>
                <a:hlinkClick r:id="rId9">
                  <a:extLst>
                    <a:ext uri="{A12FA001-AC4F-418D-AE19-62706E023703}">
                      <ahyp:hlinkClr xmlns:ahyp="http://schemas.microsoft.com/office/drawing/2018/hyperlinkcolor" val="tx"/>
                    </a:ext>
                  </a:extLst>
                </a:hlinkClick>
              </a:rPr>
              <a:t>安全性基本信息</a:t>
            </a:r>
          </a:p>
          <a:p>
            <a:pPr>
              <a:buNone/>
            </a:pPr>
            <a:endParaRPr lang="en-US" dirty="0">
              <a:solidFill>
                <a:srgbClr val="205CA0"/>
              </a:solidFill>
              <a:latin typeface="SimHei" panose="02010609060101010101" pitchFamily="49" charset="-122"/>
              <a:ea typeface="SimHei" panose="02010609060101010101" pitchFamily="49" charset="-122"/>
              <a:cs typeface="Arial" charset="0"/>
            </a:endParaRPr>
          </a:p>
          <a:p>
            <a:pPr>
              <a:buNone/>
            </a:pPr>
            <a:r>
              <a:rPr lang="zh-CN" dirty="0">
                <a:solidFill>
                  <a:srgbClr val="205CA0"/>
                </a:solidFill>
                <a:latin typeface="SimHei" panose="02010609060101010101" pitchFamily="49" charset="-122"/>
                <a:ea typeface="SimHei" panose="02010609060101010101" pitchFamily="49" charset="-122"/>
                <a:cs typeface="Arial" charset="0"/>
                <a:hlinkClick r:id="rId10">
                  <a:extLst>
                    <a:ext uri="{A12FA001-AC4F-418D-AE19-62706E023703}">
                      <ahyp:hlinkClr xmlns:ahyp="http://schemas.microsoft.com/office/drawing/2018/hyperlinkcolor" val="tx"/>
                    </a:ext>
                  </a:extLst>
                </a:hlinkClick>
              </a:rPr>
              <a:t>用户身份验证</a:t>
            </a:r>
          </a:p>
        </p:txBody>
      </p:sp>
      <p:pic>
        <p:nvPicPr>
          <p:cNvPr id="24" name="Picture 23">
            <a:extLst>
              <a:ext uri="{FF2B5EF4-FFF2-40B4-BE49-F238E27FC236}">
                <a16:creationId xmlns:a16="http://schemas.microsoft.com/office/drawing/2014/main" id="{667700E1-524D-A448-8CE4-050D0D23CABD}"/>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506306" y="1647888"/>
            <a:ext cx="1176212" cy="999656"/>
          </a:xfrm>
          <a:prstGeom prst="rect">
            <a:avLst/>
          </a:prstGeom>
        </p:spPr>
      </p:pic>
      <p:sp>
        <p:nvSpPr>
          <p:cNvPr id="25" name="Rectangle 24">
            <a:extLst>
              <a:ext uri="{FF2B5EF4-FFF2-40B4-BE49-F238E27FC236}">
                <a16:creationId xmlns:a16="http://schemas.microsoft.com/office/drawing/2014/main" id="{3F9B775B-B7B9-0A4A-A4FC-1329B4C811DA}"/>
              </a:ext>
            </a:extLst>
          </p:cNvPr>
          <p:cNvSpPr/>
          <p:nvPr/>
        </p:nvSpPr>
        <p:spPr>
          <a:xfrm>
            <a:off x="4874210" y="2880360"/>
            <a:ext cx="2440403" cy="338554"/>
          </a:xfrm>
          <a:prstGeom prst="rect">
            <a:avLst/>
          </a:prstGeom>
        </p:spPr>
        <p:txBody>
          <a:bodyPr wrap="square">
            <a:spAutoFit/>
          </a:bodyPr>
          <a:lstStyle/>
          <a:p>
            <a:pPr algn="ctr"/>
            <a:r>
              <a:rPr lang="zh-CN" sz="1600" dirty="0">
                <a:solidFill>
                  <a:srgbClr val="00B0F0"/>
                </a:solidFill>
                <a:latin typeface="SimHei" panose="02010609060101010101" pitchFamily="49" charset="-122"/>
                <a:ea typeface="SimHei" panose="02010609060101010101" pitchFamily="49" charset="-122"/>
                <a:cs typeface="Arial" charset="0"/>
              </a:rPr>
              <a:t>了解 Trailhead</a:t>
            </a:r>
          </a:p>
        </p:txBody>
      </p:sp>
      <p:sp>
        <p:nvSpPr>
          <p:cNvPr id="26" name="Content Placeholder 6">
            <a:extLst>
              <a:ext uri="{FF2B5EF4-FFF2-40B4-BE49-F238E27FC236}">
                <a16:creationId xmlns:a16="http://schemas.microsoft.com/office/drawing/2014/main" id="{EA892AC3-5F58-9346-86C7-7CFB33964AA6}"/>
              </a:ext>
            </a:extLst>
          </p:cNvPr>
          <p:cNvSpPr txBox="1">
            <a:spLocks/>
          </p:cNvSpPr>
          <p:nvPr/>
        </p:nvSpPr>
        <p:spPr>
          <a:xfrm>
            <a:off x="8832615" y="3540823"/>
            <a:ext cx="1876123" cy="667383"/>
          </a:xfrm>
          <a:prstGeom prst="rect">
            <a:avLst/>
          </a:prstGeom>
        </p:spPr>
        <p:txBody>
          <a:bodyPr/>
          <a:lstStyle>
            <a:lvl1pPr algn="l" rtl="0" eaLnBrk="1" fontAlgn="base" hangingPunct="1">
              <a:spcBef>
                <a:spcPts val="1200"/>
              </a:spcBef>
              <a:spcAft>
                <a:spcPts val="200"/>
              </a:spcAft>
              <a:buClr>
                <a:srgbClr val="7F7F7F"/>
              </a:buClr>
              <a:buSzPct val="100000"/>
              <a:buFont typeface="Arial" charset="0"/>
              <a:buChar char="​"/>
              <a:defRPr lang="en-US" sz="2000" kern="1200" dirty="0">
                <a:solidFill>
                  <a:srgbClr val="5C656A"/>
                </a:solidFill>
                <a:latin typeface="Salesforce Sans"/>
                <a:ea typeface="ＭＳ Ｐゴシック" charset="0"/>
                <a:cs typeface="ＭＳ Ｐゴシック" charset="0"/>
              </a:defRPr>
            </a:lvl1pPr>
            <a:lvl2pPr marL="182563" indent="-182563" algn="l" rtl="0" eaLnBrk="1" fontAlgn="base" hangingPunct="1">
              <a:spcBef>
                <a:spcPts val="200"/>
              </a:spcBef>
              <a:spcAft>
                <a:spcPts val="600"/>
              </a:spcAft>
              <a:buClr>
                <a:schemeClr val="accent2"/>
              </a:buClr>
              <a:buSzPct val="100000"/>
              <a:buFont typeface="Arial" charset="0"/>
              <a:buChar char="•"/>
              <a:defRPr lang="en-US" kern="1200" dirty="0">
                <a:solidFill>
                  <a:schemeClr val="accent2"/>
                </a:solidFill>
                <a:latin typeface="Salesforce Sans"/>
                <a:ea typeface="ＭＳ Ｐゴシック" charset="0"/>
                <a:cs typeface="+mn-cs"/>
              </a:defRPr>
            </a:lvl2pPr>
            <a:lvl3pPr marL="365125" indent="-182563" algn="l" rtl="0" eaLnBrk="1" fontAlgn="base" hangingPunct="1">
              <a:spcBef>
                <a:spcPct val="0"/>
              </a:spcBef>
              <a:spcAft>
                <a:spcPts val="600"/>
              </a:spcAft>
              <a:buClr>
                <a:schemeClr val="accent2"/>
              </a:buClr>
              <a:buSzPct val="100000"/>
              <a:buFont typeface="Arial" charset="0"/>
              <a:buChar char="•"/>
              <a:defRPr lang="en-US" sz="1600" kern="1200" dirty="0">
                <a:solidFill>
                  <a:schemeClr val="accent2"/>
                </a:solidFill>
                <a:latin typeface="Salesforce Sans"/>
                <a:ea typeface="ＭＳ Ｐゴシック" charset="0"/>
                <a:cs typeface="+mn-cs"/>
              </a:defRPr>
            </a:lvl3pPr>
            <a:lvl4pPr marL="547688" indent="-182563" algn="l" rtl="0" eaLnBrk="1" fontAlgn="base" hangingPunct="1">
              <a:spcBef>
                <a:spcPct val="0"/>
              </a:spcBef>
              <a:spcAft>
                <a:spcPts val="600"/>
              </a:spcAft>
              <a:buClr>
                <a:schemeClr val="accent2"/>
              </a:buClr>
              <a:buSzPct val="100000"/>
              <a:buFont typeface="Arial" charset="0"/>
              <a:buChar char="•"/>
              <a:defRPr lang="en-US" sz="1400" b="1" kern="1200" dirty="0">
                <a:solidFill>
                  <a:schemeClr val="accent2"/>
                </a:solidFill>
                <a:latin typeface="Salesforce Sans"/>
                <a:ea typeface="ＭＳ Ｐゴシック" charset="0"/>
                <a:cs typeface="+mn-cs"/>
              </a:defRPr>
            </a:lvl4pPr>
            <a:lvl5pPr algn="l" rtl="0" eaLnBrk="1" fontAlgn="base" hangingPunct="1">
              <a:spcBef>
                <a:spcPts val="200"/>
              </a:spcBef>
              <a:spcAft>
                <a:spcPts val="600"/>
              </a:spcAft>
              <a:buClr>
                <a:srgbClr val="7F7F7F"/>
              </a:buClr>
              <a:buSzPct val="100000"/>
              <a:buFont typeface="Arial" charset="0"/>
              <a:defRPr lang="en-US" sz="2000" kern="1200" dirty="0">
                <a:solidFill>
                  <a:srgbClr val="5C656A"/>
                </a:solidFill>
                <a:latin typeface="Salesforce Sans"/>
                <a:ea typeface="ＭＳ Ｐゴシック"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sz="1400" dirty="0">
                <a:solidFill>
                  <a:srgbClr val="205CA0"/>
                </a:solidFill>
                <a:latin typeface="SimHei" panose="02010609060101010101" pitchFamily="49" charset="-122"/>
                <a:ea typeface="SimHei" panose="02010609060101010101" pitchFamily="49" charset="-122"/>
                <a:cs typeface="Arial" charset="0"/>
                <a:hlinkClick r:id="rId12">
                  <a:extLst>
                    <a:ext uri="{A12FA001-AC4F-418D-AE19-62706E023703}">
                      <ahyp:hlinkClr xmlns:ahyp="http://schemas.microsoft.com/office/drawing/2018/hyperlinkcolor" val="tx"/>
                    </a:ext>
                  </a:extLst>
                </a:hlinkClick>
              </a:rPr>
              <a:t>MFA - 开始使用 Trailblazer Community 组</a:t>
            </a:r>
          </a:p>
        </p:txBody>
      </p:sp>
      <p:sp>
        <p:nvSpPr>
          <p:cNvPr id="28" name="Rectangle 27">
            <a:extLst>
              <a:ext uri="{FF2B5EF4-FFF2-40B4-BE49-F238E27FC236}">
                <a16:creationId xmlns:a16="http://schemas.microsoft.com/office/drawing/2014/main" id="{E83B557D-05A7-7E42-93F0-EDD7D4DACC98}"/>
              </a:ext>
            </a:extLst>
          </p:cNvPr>
          <p:cNvSpPr/>
          <p:nvPr/>
        </p:nvSpPr>
        <p:spPr>
          <a:xfrm>
            <a:off x="8197310" y="2880360"/>
            <a:ext cx="3146734" cy="338554"/>
          </a:xfrm>
          <a:prstGeom prst="rect">
            <a:avLst/>
          </a:prstGeom>
        </p:spPr>
        <p:txBody>
          <a:bodyPr wrap="square">
            <a:spAutoFit/>
          </a:bodyPr>
          <a:lstStyle/>
          <a:p>
            <a:pPr algn="ctr"/>
            <a:r>
              <a:rPr lang="zh-CN" sz="1600" dirty="0">
                <a:solidFill>
                  <a:srgbClr val="00B0F0"/>
                </a:solidFill>
                <a:latin typeface="SimHei" panose="02010609060101010101" pitchFamily="49" charset="-122"/>
                <a:ea typeface="SimHei" panose="02010609060101010101" pitchFamily="49" charset="-122"/>
                <a:cs typeface="Arial" charset="0"/>
              </a:rPr>
              <a:t>提出问题 – 共享建议</a:t>
            </a:r>
          </a:p>
        </p:txBody>
      </p:sp>
      <p:pic>
        <p:nvPicPr>
          <p:cNvPr id="29" name="Google Shape;1421;p171">
            <a:extLst>
              <a:ext uri="{FF2B5EF4-FFF2-40B4-BE49-F238E27FC236}">
                <a16:creationId xmlns:a16="http://schemas.microsoft.com/office/drawing/2014/main" id="{F79DAA76-1738-0E4D-A03B-EDF1FD47A3A3}"/>
              </a:ext>
            </a:extLst>
          </p:cNvPr>
          <p:cNvPicPr preferRelativeResize="0">
            <a:picLocks noChangeAspect="1"/>
          </p:cNvPicPr>
          <p:nvPr/>
        </p:nvPicPr>
        <p:blipFill>
          <a:blip r:embed="rId13">
            <a:alphaModFix/>
          </a:blip>
          <a:stretch>
            <a:fillRect/>
          </a:stretch>
        </p:blipFill>
        <p:spPr>
          <a:xfrm>
            <a:off x="9393899" y="1645920"/>
            <a:ext cx="753557" cy="996696"/>
          </a:xfrm>
          <a:prstGeom prst="rect">
            <a:avLst/>
          </a:prstGeom>
          <a:noFill/>
          <a:ln>
            <a:noFill/>
          </a:ln>
          <a:effectLst>
            <a:outerShdw blurRad="50800" dist="38100" dir="2700000" algn="tl" rotWithShape="0">
              <a:prstClr val="black">
                <a:alpha val="40000"/>
              </a:prst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zh-CN" sz="3200" dirty="0"/>
              <a:t>多重身份验证 (MFA)</a:t>
            </a:r>
          </a:p>
        </p:txBody>
      </p:sp>
      <p:sp>
        <p:nvSpPr>
          <p:cNvPr id="1081" name="Google Shape;1081;p154"/>
          <p:cNvSpPr txBox="1">
            <a:spLocks noGrp="1"/>
          </p:cNvSpPr>
          <p:nvPr>
            <p:ph type="subTitle" idx="1"/>
          </p:nvPr>
        </p:nvSpPr>
        <p:spPr>
          <a:xfrm>
            <a:off x="501856" y="3397029"/>
            <a:ext cx="5439600"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zh-CN" dirty="0"/>
              <a:t>保护用户帐户访问权限</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zh-CN"/>
              <a:t>标题</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zh-CN"/>
              <a:t>名称</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04"/>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grpSp>
        <p:nvGrpSpPr>
          <p:cNvPr id="1088" name="Google Shape;1088;p155"/>
          <p:cNvGrpSpPr/>
          <p:nvPr/>
        </p:nvGrpSpPr>
        <p:grpSpPr>
          <a:xfrm>
            <a:off x="0" y="893"/>
            <a:ext cx="12188830" cy="6856212"/>
            <a:chOff x="0" y="893"/>
            <a:chExt cx="12188830" cy="6856212"/>
          </a:xfrm>
        </p:grpSpPr>
        <p:pic>
          <p:nvPicPr>
            <p:cNvPr id="1089" name="Google Shape;1089;p155"/>
            <p:cNvPicPr preferRelativeResize="0"/>
            <p:nvPr/>
          </p:nvPicPr>
          <p:blipFill rotWithShape="1">
            <a:blip r:embed="rId3">
              <a:alphaModFix/>
            </a:blip>
            <a:srcRect/>
            <a:stretch/>
          </p:blipFill>
          <p:spPr>
            <a:xfrm>
              <a:off x="0" y="893"/>
              <a:ext cx="12188830" cy="6856212"/>
            </a:xfrm>
            <a:prstGeom prst="rect">
              <a:avLst/>
            </a:prstGeom>
            <a:noFill/>
            <a:ln>
              <a:noFill/>
            </a:ln>
          </p:spPr>
        </p:pic>
        <p:pic>
          <p:nvPicPr>
            <p:cNvPr id="1090" name="Google Shape;1090;p1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grpSp>
      <p:sp>
        <p:nvSpPr>
          <p:cNvPr id="1091" name="Google Shape;1091;p1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dirty="0"/>
              <a:t>前瞻性声明</a:t>
            </a:r>
          </a:p>
        </p:txBody>
      </p:sp>
      <p:sp>
        <p:nvSpPr>
          <p:cNvPr id="1092" name="Google Shape;1092;p155"/>
          <p:cNvSpPr txBox="1"/>
          <p:nvPr/>
        </p:nvSpPr>
        <p:spPr>
          <a:xfrm>
            <a:off x="584350" y="1060725"/>
            <a:ext cx="11166600" cy="5416200"/>
          </a:xfrm>
          <a:prstGeom prst="rect">
            <a:avLst/>
          </a:prstGeom>
          <a:noFill/>
          <a:ln>
            <a:noFill/>
          </a:ln>
        </p:spPr>
        <p:txBody>
          <a:bodyPr spcFirstLastPara="1" wrap="square" lIns="0" tIns="0" rIns="0" bIns="0" anchor="t" anchorCtr="0">
            <a:noAutofit/>
          </a:bodyPr>
          <a:lstStyle/>
          <a:p>
            <a:pPr marL="0" lvl="0" indent="0" algn="l" rtl="0">
              <a:lnSpc>
                <a:spcPct val="110000"/>
              </a:lnSpc>
              <a:spcBef>
                <a:spcPts val="900"/>
              </a:spcBef>
              <a:spcAft>
                <a:spcPts val="0"/>
              </a:spcAft>
              <a:buNone/>
            </a:pPr>
            <a:r>
              <a:rPr lang="zh-CN" sz="1300" dirty="0">
                <a:solidFill>
                  <a:srgbClr val="59575C"/>
                </a:solidFill>
                <a:latin typeface="SimHei" panose="02010609060101010101" pitchFamily="49" charset="-122"/>
                <a:ea typeface="SimHei" panose="02010609060101010101" pitchFamily="49" charset="-122"/>
                <a:cs typeface="Salesforce Sans"/>
                <a:sym typeface="Salesforce Sans"/>
              </a:rPr>
              <a:t>基于 1995 年《私人证券诉讼改革法案》的声明：</a:t>
            </a:r>
          </a:p>
          <a:p>
            <a:pPr marL="0" lvl="0" indent="0" algn="l" rtl="0">
              <a:lnSpc>
                <a:spcPct val="110000"/>
              </a:lnSpc>
              <a:spcBef>
                <a:spcPts val="600"/>
              </a:spcBef>
              <a:spcAft>
                <a:spcPts val="0"/>
              </a:spcAft>
              <a:buNone/>
            </a:pPr>
            <a:r>
              <a:rPr lang="zh-CN" sz="1300" dirty="0">
                <a:solidFill>
                  <a:srgbClr val="59575C"/>
                </a:solidFill>
                <a:latin typeface="SimHei" panose="02010609060101010101" pitchFamily="49" charset="-122"/>
                <a:ea typeface="SimHei" panose="02010609060101010101" pitchFamily="49" charset="-122"/>
                <a:cs typeface="Salesforce Sans"/>
                <a:sym typeface="Salesforce Sans"/>
              </a:rPr>
              <a:t>本演示文稿包含关于公司财务和经营业绩的前瞻性声明，这可能包含预期 GAAP 和非 GAAP 财务和其他经营与非经营业绩，其中包含收入、净收入、每股摊薄收益、经营现金流增长、营业利润率增长、预期收入增长、预期当前剩余履约义务增长、预期税率，以及与 Salesforce.org 合并相关的一次性会计非现金费用；基于股票的薪酬费用、已购买无形资产的摊销、已发行股票、市场增长和可持续发展目标。此类前瞻性声明涵盖事项的实施或成功涉及风险、不确定性和假设。如果任何此类风险或不确定性成为现实，或者如果任何假设证明不正确，公司的结果可能与我们的前瞻性声明表达或暗示的结果存在重大差异。 </a:t>
            </a:r>
          </a:p>
          <a:p>
            <a:pPr marL="0" lvl="0" indent="0" algn="l" rtl="0">
              <a:lnSpc>
                <a:spcPct val="110000"/>
              </a:lnSpc>
              <a:spcBef>
                <a:spcPts val="600"/>
              </a:spcBef>
              <a:spcAft>
                <a:spcPts val="0"/>
              </a:spcAft>
              <a:buNone/>
            </a:pPr>
            <a:r>
              <a:rPr lang="zh-CN" sz="1300" dirty="0">
                <a:solidFill>
                  <a:srgbClr val="59575C"/>
                </a:solidFill>
                <a:latin typeface="SimHei" panose="02010609060101010101" pitchFamily="49" charset="-122"/>
                <a:ea typeface="SimHei" panose="02010609060101010101" pitchFamily="49" charset="-122"/>
                <a:cs typeface="Salesforce Sans"/>
                <a:sym typeface="Salesforce Sans"/>
              </a:rPr>
              <a:t>以上风险和不确定性包括，但不限于与一般经济和市场条件影响相关的风险；地缘政治事件的影响；外币汇率和利率波动对业绩的影响；企业战略和确定业务的计划，其中包含成为 Enterprise Cloud 计算应用程序和平台领先提供商的战略；Enterprise Cloud 计算服务的变更和创新步伐；销售周期的季节性；我们参与市场的竞争性质；国际扩张战略；客户群和运营显著增长（包含收购结果）对员工和基础设施的需求；服务性能和安全性，其中包含避免意外停机并阻止、检测和修复潜在安全漏洞需要的资源和成本；与新数据中心和第三方基础设施提供商关联的费用；额外数据中心容量；房地产和办公设施空间；经营业绩和现金流；新服务和产品功能，其中包含将服务扩展到 CRM 市场之外的任何工作；收购或投资互补业务、合资企业、服务、技术和知识产权的战略；通过战略投资组合，对互补业务投资的业绩和公允市场价格；支持实现战略合作伙伴关系、合资企业和投资的收益；战略投资组合未来收益或亏损的影响，其中包含可能影响公司战略投资组合中公开上市公司的整体市场状况的收益或亏损；支持履行业务计划；支持成功整合收购的业务和技术，其中包含因英国竞争和市场管理局监管审查导致与 Tableau 整合相关的推迟事宜；支持继续增加未实现的收入和剩余的履约义务；支持保护知识产权；支持开发品牌；对第三方硬件、软件和平台提供商的依赖；对开发和维护互联网基础设施的依赖；不断变化的国内和国外政府法规的影响，其中包含与在互联网上提供服务相关的法规，与访问互联网相关的法规及解决数据隐私、跨境数据传输和导入和导出控制的法规；递延所得税资产的价值及相关备抵账户的发放；未来其他税项资产的潜在可用性；新会计公告和税法的影响；影响预估税率功能的不确定性；费用化股票期权和其他股权奖励的影响；资本资源的充足性；与未偿债务、循环信贷额度、定期贷款和与 50 Fremont 关联贷款相关的因素；遵守债务契约和租赁义务；与我们相关的当前和潜在诉讼；气候变化的影响。</a:t>
            </a:r>
          </a:p>
          <a:p>
            <a:pPr marL="0" lvl="0" indent="0" algn="l" rtl="0">
              <a:lnSpc>
                <a:spcPct val="110000"/>
              </a:lnSpc>
              <a:spcBef>
                <a:spcPts val="600"/>
              </a:spcBef>
              <a:spcAft>
                <a:spcPts val="0"/>
              </a:spcAft>
              <a:buNone/>
            </a:pPr>
            <a:r>
              <a:rPr lang="zh-CN" sz="1300" dirty="0">
                <a:solidFill>
                  <a:srgbClr val="59575C"/>
                </a:solidFill>
                <a:latin typeface="SimHei" panose="02010609060101010101" pitchFamily="49" charset="-122"/>
                <a:ea typeface="SimHei" panose="02010609060101010101" pitchFamily="49" charset="-122"/>
                <a:cs typeface="Salesforce Sans"/>
                <a:sym typeface="Salesforce Sans"/>
              </a:rPr>
              <a:t>10-K、10-Q 和 8-K 表单的报表和不时向美国证券交易委员会提交的其他文件包含关于可能影响公司财务业绩的这些与其他因素的更多信息。有关这些文档，请访问公司网站 www.salesforce.com/investor 上投资者信息部分的 SEC 备案部分。 </a:t>
            </a:r>
          </a:p>
          <a:p>
            <a:pPr marL="0" lvl="0" indent="0" algn="l" rtl="0">
              <a:lnSpc>
                <a:spcPct val="110000"/>
              </a:lnSpc>
              <a:spcBef>
                <a:spcPts val="600"/>
              </a:spcBef>
              <a:spcAft>
                <a:spcPts val="0"/>
              </a:spcAft>
              <a:buNone/>
            </a:pPr>
            <a:r>
              <a:rPr lang="zh-CN" sz="1300" dirty="0">
                <a:solidFill>
                  <a:srgbClr val="59575C"/>
                </a:solidFill>
                <a:latin typeface="SimHei" panose="02010609060101010101" pitchFamily="49" charset="-122"/>
                <a:ea typeface="SimHei" panose="02010609060101010101" pitchFamily="49" charset="-122"/>
                <a:cs typeface="Salesforce Sans"/>
                <a:sym typeface="Salesforce Sans"/>
              </a:rPr>
              <a:t>除非法律要求，否则 Salesforce.com, inc. 没有义务，也不计划更新这些前瞻性声明。</a:t>
            </a:r>
          </a:p>
          <a:p>
            <a:pPr marL="0" lvl="0" indent="0" algn="l" rtl="0">
              <a:lnSpc>
                <a:spcPct val="110000"/>
              </a:lnSpc>
              <a:spcBef>
                <a:spcPts val="900"/>
              </a:spcBef>
              <a:spcAft>
                <a:spcPts val="0"/>
              </a:spcAft>
              <a:buNone/>
            </a:pPr>
            <a:endParaRPr sz="13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lvl="0" indent="0" algn="l" rtl="0">
              <a:lnSpc>
                <a:spcPct val="110000"/>
              </a:lnSpc>
              <a:spcBef>
                <a:spcPts val="900"/>
              </a:spcBef>
              <a:spcAft>
                <a:spcPts val="0"/>
              </a:spcAft>
              <a:buNone/>
            </a:pPr>
            <a:endParaRPr sz="13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6"/>
        <p:cNvGrpSpPr/>
        <p:nvPr/>
      </p:nvGrpSpPr>
      <p:grpSpPr>
        <a:xfrm>
          <a:off x="0" y="0"/>
          <a:ext cx="0" cy="0"/>
          <a:chOff x="0" y="0"/>
          <a:chExt cx="0" cy="0"/>
        </a:xfrm>
      </p:grpSpPr>
      <p:sp>
        <p:nvSpPr>
          <p:cNvPr id="1097" name="Google Shape;1097;p156"/>
          <p:cNvSpPr txBox="1">
            <a:spLocks noGrp="1"/>
          </p:cNvSpPr>
          <p:nvPr>
            <p:ph type="body" idx="1"/>
          </p:nvPr>
        </p:nvSpPr>
        <p:spPr>
          <a:xfrm>
            <a:off x="1862690" y="2276854"/>
            <a:ext cx="9872100" cy="3532800"/>
          </a:xfrm>
          <a:prstGeom prst="rect">
            <a:avLst/>
          </a:prstGeom>
        </p:spPr>
        <p:txBody>
          <a:bodyPr spcFirstLastPara="1" wrap="square" lIns="0" tIns="0" rIns="0" bIns="0" anchor="t" anchorCtr="0">
            <a:noAutofit/>
          </a:bodyPr>
          <a:lstStyle/>
          <a:p>
            <a:pPr marL="0" indent="0" algn="ctr">
              <a:lnSpc>
                <a:spcPts val="3500"/>
              </a:lnSpc>
              <a:spcBef>
                <a:spcPts val="300"/>
              </a:spcBef>
            </a:pPr>
            <a:r>
              <a:rPr lang="zh-CN" sz="3600" dirty="0">
                <a:solidFill>
                  <a:schemeClr val="accent3"/>
                </a:solidFill>
              </a:rPr>
              <a:t>强安全措施比以往更重要。</a:t>
            </a:r>
          </a:p>
          <a:p>
            <a:pPr marL="0" lvl="0" indent="0">
              <a:lnSpc>
                <a:spcPts val="3500"/>
              </a:lnSpc>
              <a:spcBef>
                <a:spcPts val="300"/>
              </a:spcBef>
            </a:pPr>
            <a:endParaRPr lang="en-US" sz="2400" dirty="0"/>
          </a:p>
          <a:p>
            <a:pPr marL="0" lvl="0" indent="0">
              <a:lnSpc>
                <a:spcPts val="3500"/>
              </a:lnSpc>
            </a:pPr>
            <a:r>
              <a:rPr lang="zh-CN" sz="2800" dirty="0"/>
              <a:t>全球威胁态势不断演变，攻击数量呈上升趋势。</a:t>
            </a:r>
          </a:p>
          <a:p>
            <a:pPr marL="0" lvl="0" indent="0">
              <a:lnSpc>
                <a:spcPct val="150000"/>
              </a:lnSpc>
              <a:spcBef>
                <a:spcPts val="300"/>
              </a:spcBef>
            </a:pPr>
            <a:r>
              <a:rPr lang="zh-CN" sz="2800" dirty="0"/>
              <a:t>远程工作环境是攻击的新战地。</a:t>
            </a:r>
          </a:p>
          <a:p>
            <a:pPr marL="0" lvl="0" indent="0" algn="l" rtl="0">
              <a:lnSpc>
                <a:spcPts val="3500"/>
              </a:lnSpc>
              <a:spcBef>
                <a:spcPts val="300"/>
              </a:spcBef>
              <a:spcAft>
                <a:spcPts val="0"/>
              </a:spcAft>
              <a:buNone/>
            </a:pPr>
            <a:r>
              <a:rPr lang="zh-CN" sz="2800" dirty="0"/>
              <a:t>用户名和密码本身不再足以提供充足的保护。</a:t>
            </a:r>
          </a:p>
          <a:p>
            <a:pPr marL="0" lvl="0" indent="0" algn="l" rtl="0">
              <a:spcBef>
                <a:spcPts val="300"/>
              </a:spcBef>
              <a:spcAft>
                <a:spcPts val="0"/>
              </a:spcAft>
              <a:buNone/>
            </a:pPr>
            <a:endParaRPr dirty="0"/>
          </a:p>
          <a:p>
            <a:pPr marL="0" lvl="0" indent="0" algn="l" rtl="0">
              <a:spcBef>
                <a:spcPts val="300"/>
              </a:spcBef>
              <a:spcAft>
                <a:spcPts val="300"/>
              </a:spcAft>
              <a:buNone/>
            </a:pPr>
            <a:endParaRPr dirty="0"/>
          </a:p>
        </p:txBody>
      </p:sp>
      <p:sp>
        <p:nvSpPr>
          <p:cNvPr id="1098" name="Google Shape;1098;p156"/>
          <p:cNvSpPr txBox="1">
            <a:spLocks noGrp="1"/>
          </p:cNvSpPr>
          <p:nvPr>
            <p:ph type="title"/>
          </p:nvPr>
        </p:nvSpPr>
        <p:spPr>
          <a:xfrm>
            <a:off x="612758" y="3004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dirty="0"/>
              <a:t>当今的安全态势</a:t>
            </a:r>
          </a:p>
        </p:txBody>
      </p:sp>
    </p:spTree>
    <p:extLst>
      <p:ext uri="{BB962C8B-B14F-4D97-AF65-F5344CB8AC3E}">
        <p14:creationId xmlns:p14="http://schemas.microsoft.com/office/powerpoint/2010/main" val="1192149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zh-CN" dirty="0"/>
              <a:t>2019 年网络钓鱼的影响</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571500" y="1313729"/>
            <a:ext cx="11045952" cy="4570236"/>
          </a:xfrm>
        </p:spPr>
        <p:txBody>
          <a:bodyPr/>
          <a:lstStyle/>
          <a:p>
            <a:pPr marL="571500" indent="-342900" fontAlgn="base">
              <a:spcBef>
                <a:spcPts val="0"/>
              </a:spcBef>
              <a:spcAft>
                <a:spcPts val="1200"/>
              </a:spcAft>
              <a:buFont typeface="Arial" panose="020B0604020202020204" pitchFamily="34" charset="0"/>
              <a:buChar char="•"/>
            </a:pPr>
            <a:r>
              <a:rPr lang="zh-CN" sz="2400" dirty="0"/>
              <a:t>网络钓鱼是 2019 年的</a:t>
            </a:r>
            <a:r>
              <a:rPr lang="zh-CN" sz="2400" b="1" dirty="0"/>
              <a:t>热门威胁</a:t>
            </a:r>
            <a:r>
              <a:rPr lang="zh-CN" sz="2400" dirty="0"/>
              <a:t>行为</a:t>
            </a:r>
          </a:p>
          <a:p>
            <a:pPr marL="571500" indent="-342900" fontAlgn="base">
              <a:spcAft>
                <a:spcPts val="1200"/>
              </a:spcAft>
              <a:buFont typeface="Arial" panose="020B0604020202020204" pitchFamily="34" charset="0"/>
              <a:buChar char="•"/>
            </a:pPr>
            <a:r>
              <a:rPr lang="zh-CN" sz="2400" dirty="0"/>
              <a:t>网络钓鱼涉及 </a:t>
            </a:r>
            <a:r>
              <a:rPr lang="zh-CN" sz="2400" b="1" dirty="0"/>
              <a:t>32% 的确认违规行为</a:t>
            </a:r>
            <a:r>
              <a:rPr lang="zh-CN" sz="2400" dirty="0"/>
              <a:t>，</a:t>
            </a:r>
            <a:r>
              <a:rPr lang="zh-CN" sz="2400" b="1" dirty="0"/>
              <a:t>78% 的网络间谍事件</a:t>
            </a:r>
          </a:p>
          <a:p>
            <a:pPr marL="571500" indent="-342900" fontAlgn="base">
              <a:spcAft>
                <a:spcPts val="1200"/>
              </a:spcAft>
              <a:buFont typeface="Arial" panose="020B0604020202020204" pitchFamily="34" charset="0"/>
              <a:buChar char="•"/>
            </a:pPr>
            <a:r>
              <a:rPr lang="zh-CN" sz="2400" dirty="0"/>
              <a:t>28% 的违规行为涉及</a:t>
            </a:r>
            <a:r>
              <a:rPr lang="zh-CN" sz="2400" b="1" dirty="0"/>
              <a:t>恶意软件感染</a:t>
            </a:r>
            <a:r>
              <a:rPr lang="zh-CN" sz="2400" dirty="0"/>
              <a:t>，29% 涉及使用</a:t>
            </a:r>
            <a:r>
              <a:rPr lang="zh-CN" sz="2400" b="1" dirty="0"/>
              <a:t>被盗凭据</a:t>
            </a:r>
            <a:r>
              <a:rPr lang="zh-CN" sz="2400" dirty="0"/>
              <a:t>（两个行为频繁通过网络钓鱼攻击实现）</a:t>
            </a:r>
          </a:p>
          <a:p>
            <a:pPr marL="571500" indent="-342900">
              <a:spcAft>
                <a:spcPts val="1200"/>
              </a:spcAft>
              <a:buFont typeface="Arial" panose="020B0604020202020204" pitchFamily="34" charset="0"/>
              <a:buChar char="•"/>
            </a:pPr>
            <a:r>
              <a:rPr lang="zh-CN" sz="2400" dirty="0"/>
              <a:t>30% 的</a:t>
            </a:r>
            <a:r>
              <a:rPr lang="zh-CN" sz="2400" b="1" dirty="0"/>
              <a:t>网络钓鱼消息</a:t>
            </a:r>
            <a:r>
              <a:rPr lang="zh-CN" sz="2400" dirty="0"/>
              <a:t>由目标用户打开</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4" name="Rectangle 3">
            <a:extLst>
              <a:ext uri="{FF2B5EF4-FFF2-40B4-BE49-F238E27FC236}">
                <a16:creationId xmlns:a16="http://schemas.microsoft.com/office/drawing/2014/main" id="{6CC2E5D9-39B2-B549-94AF-A00FF5B897DD}"/>
              </a:ext>
            </a:extLst>
          </p:cNvPr>
          <p:cNvSpPr/>
          <p:nvPr/>
        </p:nvSpPr>
        <p:spPr>
          <a:xfrm>
            <a:off x="571500" y="6256700"/>
            <a:ext cx="6092825" cy="738664"/>
          </a:xfrm>
          <a:prstGeom prst="rect">
            <a:avLst/>
          </a:prstGeom>
        </p:spPr>
        <p:txBody>
          <a:bodyPr>
            <a:spAutoFit/>
          </a:bodyPr>
          <a:lstStyle/>
          <a:p>
            <a:pPr>
              <a:spcBef>
                <a:spcPts val="800"/>
              </a:spcBef>
            </a:pPr>
            <a:r>
              <a:rPr lang="zh-CN" u="sng" dirty="0">
                <a:solidFill>
                  <a:srgbClr val="032E61"/>
                </a:solidFill>
                <a:latin typeface="SimHei" panose="02010609060101010101" pitchFamily="49" charset="-122"/>
                <a:ea typeface="SimHei" panose="02010609060101010101" pitchFamily="49" charset="-122"/>
                <a:hlinkClick r:id="rId4"/>
              </a:rPr>
              <a:t>https://enterprise.verizon.com/resources/reports/dbir/</a:t>
            </a:r>
          </a:p>
          <a:p>
            <a:br>
              <a:rPr lang="zh-CN" dirty="0">
                <a:latin typeface="SimHei" panose="02010609060101010101" pitchFamily="49" charset="-122"/>
                <a:ea typeface="SimHei" panose="02010609060101010101" pitchFamily="49" charset="-122"/>
              </a:rPr>
            </a:br>
            <a:endParaRPr lang="zh-CN"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57581832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zh-CN" dirty="0"/>
              <a:t>帐户接管的风险</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394519" y="1165124"/>
            <a:ext cx="7281582" cy="4764700"/>
          </a:xfrm>
        </p:spPr>
        <p:txBody>
          <a:bodyPr/>
          <a:lstStyle/>
          <a:p>
            <a:pPr marL="228600" indent="0"/>
            <a:r>
              <a:rPr lang="zh-CN" b="1" dirty="0"/>
              <a:t>恶意攻击者的目的？</a:t>
            </a:r>
          </a:p>
          <a:p>
            <a:pPr marL="571500" indent="-342900" fontAlgn="base">
              <a:spcBef>
                <a:spcPts val="300"/>
              </a:spcBef>
              <a:buFont typeface="Arial" panose="020B0604020202020204" pitchFamily="34" charset="0"/>
              <a:buChar char="•"/>
            </a:pPr>
            <a:r>
              <a:rPr lang="zh-CN" sz="1800" dirty="0"/>
              <a:t>在黑市上销售凭据</a:t>
            </a:r>
          </a:p>
          <a:p>
            <a:pPr marL="571500" indent="-342900" fontAlgn="base">
              <a:spcBef>
                <a:spcPts val="300"/>
              </a:spcBef>
              <a:buFont typeface="Arial" panose="020B0604020202020204" pitchFamily="34" charset="0"/>
              <a:buChar char="•"/>
            </a:pPr>
            <a:r>
              <a:rPr lang="zh-CN" sz="1800" dirty="0"/>
              <a:t>接管真实用户的身份</a:t>
            </a:r>
          </a:p>
          <a:p>
            <a:pPr marL="571500" indent="-342900" fontAlgn="base">
              <a:spcBef>
                <a:spcPts val="300"/>
              </a:spcBef>
              <a:buFont typeface="Arial" panose="020B0604020202020204" pitchFamily="34" charset="0"/>
              <a:buChar char="•"/>
            </a:pPr>
            <a:r>
              <a:rPr lang="zh-CN" sz="1800" dirty="0"/>
              <a:t>来自合法帐户的垃圾邮件</a:t>
            </a:r>
          </a:p>
          <a:p>
            <a:pPr marL="571500" indent="-342900" fontAlgn="base">
              <a:spcBef>
                <a:spcPts val="300"/>
              </a:spcBef>
              <a:buFont typeface="Arial" panose="020B0604020202020204" pitchFamily="34" charset="0"/>
              <a:buChar char="•"/>
            </a:pPr>
            <a:r>
              <a:rPr lang="zh-CN" sz="1800" dirty="0"/>
              <a:t>使用存储的金融工具</a:t>
            </a:r>
          </a:p>
          <a:p>
            <a:pPr marL="571500" indent="-342900" fontAlgn="base">
              <a:spcBef>
                <a:spcPts val="300"/>
              </a:spcBef>
              <a:buFont typeface="Arial" panose="020B0604020202020204" pitchFamily="34" charset="0"/>
              <a:buChar char="•"/>
            </a:pPr>
            <a:r>
              <a:rPr lang="zh-CN" sz="1800" dirty="0"/>
              <a:t>实现高价购买</a:t>
            </a:r>
          </a:p>
          <a:p>
            <a:pPr marL="571500" indent="-342900" fontAlgn="base">
              <a:spcBef>
                <a:spcPts val="300"/>
              </a:spcBef>
              <a:buFont typeface="Arial" panose="020B0604020202020204" pitchFamily="34" charset="0"/>
              <a:buChar char="•"/>
            </a:pPr>
            <a:r>
              <a:rPr lang="zh-CN" sz="1800" dirty="0"/>
              <a:t>将卡片浏览代码添加到站点</a:t>
            </a:r>
          </a:p>
          <a:p>
            <a:pPr>
              <a:spcBef>
                <a:spcPts val="2000"/>
              </a:spcBef>
            </a:pPr>
            <a:r>
              <a:rPr lang="zh-CN" b="1" dirty="0"/>
              <a:t>对业务产生何种影响？</a:t>
            </a:r>
          </a:p>
          <a:p>
            <a:pPr marL="514350" indent="-285750" fontAlgn="base">
              <a:spcBef>
                <a:spcPts val="300"/>
              </a:spcBef>
              <a:buFont typeface="Arial" panose="020B0604020202020204" pitchFamily="34" charset="0"/>
              <a:buChar char="•"/>
            </a:pPr>
            <a:r>
              <a:rPr lang="zh-CN" sz="1800" dirty="0"/>
              <a:t>失去客户信任</a:t>
            </a:r>
          </a:p>
          <a:p>
            <a:pPr marL="514350" indent="-285750" fontAlgn="base">
              <a:spcBef>
                <a:spcPts val="300"/>
              </a:spcBef>
              <a:buFont typeface="Arial" panose="020B0604020202020204" pitchFamily="34" charset="0"/>
              <a:buChar char="•"/>
            </a:pPr>
            <a:r>
              <a:rPr lang="zh-CN" sz="1800" dirty="0"/>
              <a:t>收入损失</a:t>
            </a:r>
          </a:p>
          <a:p>
            <a:pPr marL="514350" indent="-285750" fontAlgn="base">
              <a:spcBef>
                <a:spcPts val="300"/>
              </a:spcBef>
              <a:buFont typeface="Arial" panose="020B0604020202020204" pitchFamily="34" charset="0"/>
              <a:buChar char="•"/>
            </a:pPr>
            <a:r>
              <a:rPr lang="zh-CN" sz="1800" dirty="0"/>
              <a:t>品牌受损</a:t>
            </a:r>
          </a:p>
          <a:p>
            <a:pPr marL="514350" indent="-285750" fontAlgn="base">
              <a:spcBef>
                <a:spcPts val="300"/>
              </a:spcBef>
              <a:buFont typeface="Arial" panose="020B0604020202020204" pitchFamily="34" charset="0"/>
              <a:buChar char="•"/>
            </a:pPr>
            <a:r>
              <a:rPr lang="zh-CN" sz="1800" dirty="0"/>
              <a:t>GDPR 违反</a:t>
            </a:r>
          </a:p>
          <a:p>
            <a:pPr marL="514350" indent="-285750" fontAlgn="base">
              <a:spcBef>
                <a:spcPts val="300"/>
              </a:spcBef>
              <a:buFont typeface="Arial" panose="020B0604020202020204" pitchFamily="34" charset="0"/>
              <a:buChar char="•"/>
            </a:pPr>
            <a:r>
              <a:rPr lang="zh-CN" sz="1800" dirty="0"/>
              <a:t>其他罚款</a:t>
            </a:r>
          </a:p>
          <a:p>
            <a:endParaRPr lang="en-US" dirty="0"/>
          </a:p>
        </p:txBody>
      </p:sp>
      <p:sp>
        <p:nvSpPr>
          <p:cNvPr id="5" name="Footer Placeholder 4">
            <a:extLst>
              <a:ext uri="{FF2B5EF4-FFF2-40B4-BE49-F238E27FC236}">
                <a16:creationId xmlns:a16="http://schemas.microsoft.com/office/drawing/2014/main" id="{C8694F22-B584-A647-9B7B-FB236310740E}"/>
              </a:ext>
            </a:extLst>
          </p:cNvPr>
          <p:cNvSpPr>
            <a:spLocks noGrp="1"/>
          </p:cNvSpPr>
          <p:nvPr>
            <p:ph type="ftr" sz="quarter" idx="3"/>
          </p:nvPr>
        </p:nvSpPr>
        <p:spPr>
          <a:xfrm>
            <a:off x="571500" y="6563032"/>
            <a:ext cx="7717094" cy="200356"/>
          </a:xfrm>
        </p:spPr>
        <p:txBody>
          <a:bodyPr/>
          <a:lstStyle/>
          <a:p>
            <a:r>
              <a:rPr lang="zh-CN" u="sng">
                <a:hlinkClick r:id="rId3"/>
              </a:rPr>
              <a:t>https://www.okta.com/infographic/one-minute-whitepaper-the-anatomy-of-account-takeover-attacks/</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4"/>
          <a:stretch>
            <a:fillRect/>
          </a:stretch>
        </p:blipFill>
        <p:spPr>
          <a:xfrm>
            <a:off x="11030573" y="565460"/>
            <a:ext cx="635734" cy="445095"/>
          </a:xfrm>
          <a:prstGeom prst="rect">
            <a:avLst/>
          </a:prstGeom>
          <a:ln w="12700">
            <a:miter lim="400000"/>
          </a:ln>
        </p:spPr>
      </p:pic>
    </p:spTree>
    <p:extLst>
      <p:ext uri="{BB962C8B-B14F-4D97-AF65-F5344CB8AC3E}">
        <p14:creationId xmlns:p14="http://schemas.microsoft.com/office/powerpoint/2010/main" val="92288819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5"/>
        <p:cNvGrpSpPr/>
        <p:nvPr/>
      </p:nvGrpSpPr>
      <p:grpSpPr>
        <a:xfrm>
          <a:off x="0" y="0"/>
          <a:ext cx="0" cy="0"/>
          <a:chOff x="0" y="0"/>
          <a:chExt cx="0" cy="0"/>
        </a:xfrm>
      </p:grpSpPr>
      <p:sp>
        <p:nvSpPr>
          <p:cNvPr id="1126" name="Google Shape;1126;p159"/>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dirty="0"/>
              <a:t>增强业务的安全性</a:t>
            </a:r>
          </a:p>
        </p:txBody>
      </p:sp>
      <p:sp>
        <p:nvSpPr>
          <p:cNvPr id="1127" name="Google Shape;1127;p159"/>
          <p:cNvSpPr txBox="1">
            <a:spLocks noGrp="1"/>
          </p:cNvSpPr>
          <p:nvPr>
            <p:ph type="body" idx="2"/>
          </p:nvPr>
        </p:nvSpPr>
        <p:spPr>
          <a:xfrm>
            <a:off x="428756" y="1026100"/>
            <a:ext cx="8865300"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zh-CN"/>
              <a:t>使用多重身份验证 (MFA)，保护用户帐户</a:t>
            </a:r>
          </a:p>
        </p:txBody>
      </p:sp>
      <p:sp>
        <p:nvSpPr>
          <p:cNvPr id="1128" name="Google Shape;1128;p159"/>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zh-CN" sz="2400" b="1" dirty="0">
                <a:solidFill>
                  <a:srgbClr val="205CA0"/>
                </a:solidFill>
                <a:latin typeface="SimHei" panose="02010609060101010101" pitchFamily="49" charset="-122"/>
                <a:ea typeface="SimHei" panose="02010609060101010101" pitchFamily="49" charset="-122"/>
                <a:cs typeface="Salesforce Sans"/>
                <a:sym typeface="Salesforce Sans"/>
              </a:rPr>
              <a:t>已知信息</a:t>
            </a:r>
          </a:p>
          <a:p>
            <a:pPr marL="0" lvl="0" indent="0" algn="ctr" rtl="0">
              <a:spcBef>
                <a:spcPts val="300"/>
              </a:spcBef>
              <a:spcAft>
                <a:spcPts val="300"/>
              </a:spcAft>
              <a:buNone/>
            </a:pPr>
            <a:r>
              <a:rPr lang="zh-CN" sz="1900" dirty="0">
                <a:solidFill>
                  <a:srgbClr val="59575C"/>
                </a:solidFill>
                <a:latin typeface="SimHei" panose="02010609060101010101" pitchFamily="49" charset="-122"/>
                <a:ea typeface="SimHei" panose="02010609060101010101" pitchFamily="49" charset="-122"/>
                <a:cs typeface="Salesforce Sans"/>
                <a:sym typeface="Salesforce Sans"/>
              </a:rPr>
              <a:t>登录凭证</a:t>
            </a:r>
          </a:p>
        </p:txBody>
      </p:sp>
      <p:sp>
        <p:nvSpPr>
          <p:cNvPr id="1129" name="Google Shape;1129;p159"/>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130" name="Google Shape;1130;p159"/>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zh-CN" sz="2400" b="1" dirty="0">
                <a:solidFill>
                  <a:srgbClr val="205CA0"/>
                </a:solidFill>
                <a:latin typeface="SimHei" panose="02010609060101010101" pitchFamily="49" charset="-122"/>
                <a:ea typeface="SimHei" panose="02010609060101010101" pitchFamily="49" charset="-122"/>
                <a:cs typeface="Salesforce Sans"/>
                <a:sym typeface="Salesforce Sans"/>
              </a:rPr>
              <a:t>已知设备</a:t>
            </a:r>
          </a:p>
          <a:p>
            <a:pPr marL="0" lvl="0" indent="0" algn="ctr" rtl="0">
              <a:spcBef>
                <a:spcPts val="300"/>
              </a:spcBef>
              <a:spcAft>
                <a:spcPts val="0"/>
              </a:spcAft>
              <a:buNone/>
            </a:pPr>
            <a:r>
              <a:rPr lang="zh-CN" sz="1900" dirty="0">
                <a:solidFill>
                  <a:schemeClr val="accent2"/>
                </a:solidFill>
                <a:latin typeface="SimHei" panose="02010609060101010101" pitchFamily="49" charset="-122"/>
                <a:ea typeface="SimHei" panose="02010609060101010101" pitchFamily="49" charset="-122"/>
                <a:cs typeface="Salesforce Sans"/>
                <a:sym typeface="Salesforce Sans"/>
              </a:rPr>
              <a:t>Authenticator 应用程序</a:t>
            </a:r>
          </a:p>
          <a:p>
            <a:pPr marL="0" lvl="0" indent="0" algn="ctr" rtl="0">
              <a:spcBef>
                <a:spcPts val="300"/>
              </a:spcBef>
              <a:spcAft>
                <a:spcPts val="0"/>
              </a:spcAft>
              <a:buNone/>
            </a:pPr>
            <a:r>
              <a:rPr lang="zh-CN" sz="1900" dirty="0">
                <a:solidFill>
                  <a:schemeClr val="accent2"/>
                </a:solidFill>
                <a:latin typeface="SimHei" panose="02010609060101010101" pitchFamily="49" charset="-122"/>
                <a:ea typeface="SimHei" panose="02010609060101010101" pitchFamily="49" charset="-122"/>
                <a:cs typeface="Salesforce Sans"/>
                <a:sym typeface="Salesforce Sans"/>
              </a:rPr>
              <a:t> 安全密钥</a:t>
            </a:r>
          </a:p>
          <a:p>
            <a:pPr marL="0" lvl="0" indent="0" algn="l" rtl="0">
              <a:spcBef>
                <a:spcPts val="300"/>
              </a:spcBef>
              <a:spcAft>
                <a:spcPts val="0"/>
              </a:spcAft>
              <a:buNone/>
            </a:pPr>
            <a:endParaRPr sz="19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
        <p:nvSpPr>
          <p:cNvPr id="1131" name="Google Shape;1131;p159"/>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132" name="Google Shape;1132;p159"/>
          <p:cNvGrpSpPr/>
          <p:nvPr/>
        </p:nvGrpSpPr>
        <p:grpSpPr>
          <a:xfrm>
            <a:off x="541677" y="1936201"/>
            <a:ext cx="3657858" cy="2027618"/>
            <a:chOff x="579020" y="2521894"/>
            <a:chExt cx="2974352" cy="1648604"/>
          </a:xfrm>
        </p:grpSpPr>
        <p:pic>
          <p:nvPicPr>
            <p:cNvPr id="1133" name="Google Shape;1133;p159"/>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34" name="Google Shape;1134;p159"/>
            <p:cNvGrpSpPr/>
            <p:nvPr/>
          </p:nvGrpSpPr>
          <p:grpSpPr>
            <a:xfrm>
              <a:off x="579020" y="2521894"/>
              <a:ext cx="2974352" cy="1648604"/>
              <a:chOff x="310555" y="3851187"/>
              <a:chExt cx="4300682" cy="2383754"/>
            </a:xfrm>
          </p:grpSpPr>
          <p:pic>
            <p:nvPicPr>
              <p:cNvPr id="1135" name="Google Shape;1135;p159"/>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136" name="Google Shape;1136;p159"/>
              <p:cNvGrpSpPr/>
              <p:nvPr/>
            </p:nvGrpSpPr>
            <p:grpSpPr>
              <a:xfrm>
                <a:off x="455499" y="3851187"/>
                <a:ext cx="3975729" cy="2269478"/>
                <a:chOff x="0" y="0"/>
                <a:chExt cx="7953048" cy="4539865"/>
              </a:xfrm>
            </p:grpSpPr>
            <p:pic>
              <p:nvPicPr>
                <p:cNvPr id="1137" name="Google Shape;1137;p159"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38" name="Google Shape;1138;p159"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39" name="Google Shape;1139;p159"/>
          <p:cNvGrpSpPr/>
          <p:nvPr/>
        </p:nvGrpSpPr>
        <p:grpSpPr>
          <a:xfrm>
            <a:off x="5619352" y="1822289"/>
            <a:ext cx="1119241" cy="2140950"/>
            <a:chOff x="6224460" y="2105973"/>
            <a:chExt cx="1490930" cy="2851938"/>
          </a:xfrm>
        </p:grpSpPr>
        <p:pic>
          <p:nvPicPr>
            <p:cNvPr id="1140" name="Google Shape;1140;p159"/>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41" name="Google Shape;1141;p159"/>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42" name="Google Shape;1142;p159"/>
          <p:cNvGrpSpPr/>
          <p:nvPr/>
        </p:nvGrpSpPr>
        <p:grpSpPr>
          <a:xfrm>
            <a:off x="8920775" y="2523503"/>
            <a:ext cx="1597500" cy="726600"/>
            <a:chOff x="10951025" y="3231766"/>
            <a:chExt cx="1597500" cy="726600"/>
          </a:xfrm>
        </p:grpSpPr>
        <p:grpSp>
          <p:nvGrpSpPr>
            <p:cNvPr id="1143" name="Google Shape;1143;p159"/>
            <p:cNvGrpSpPr/>
            <p:nvPr/>
          </p:nvGrpSpPr>
          <p:grpSpPr>
            <a:xfrm>
              <a:off x="10951025" y="3500751"/>
              <a:ext cx="315049" cy="315049"/>
              <a:chOff x="12341216" y="3560346"/>
              <a:chExt cx="462627" cy="462627"/>
            </a:xfrm>
          </p:grpSpPr>
          <p:sp>
            <p:nvSpPr>
              <p:cNvPr id="1144" name="Google Shape;1144;p159"/>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dirty="0">
                  <a:solidFill>
                    <a:srgbClr val="205CA0"/>
                  </a:solidFill>
                  <a:latin typeface="SimHei" panose="02010609060101010101" pitchFamily="49" charset="-122"/>
                  <a:ea typeface="SimHei" panose="02010609060101010101" pitchFamily="49" charset="-122"/>
                  <a:sym typeface="Arial"/>
                </a:endParaRPr>
              </a:p>
            </p:txBody>
          </p:sp>
          <p:sp>
            <p:nvSpPr>
              <p:cNvPr id="1145" name="Google Shape;1145;p159"/>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dirty="0">
                  <a:solidFill>
                    <a:srgbClr val="205CA0"/>
                  </a:solidFill>
                  <a:latin typeface="SimHei" panose="02010609060101010101" pitchFamily="49" charset="-122"/>
                  <a:ea typeface="SimHei" panose="02010609060101010101" pitchFamily="49" charset="-122"/>
                  <a:sym typeface="Arial"/>
                </a:endParaRPr>
              </a:p>
            </p:txBody>
          </p:sp>
        </p:grpSp>
        <p:sp>
          <p:nvSpPr>
            <p:cNvPr id="1146" name="Google Shape;1146;p159"/>
            <p:cNvSpPr txBox="1"/>
            <p:nvPr/>
          </p:nvSpPr>
          <p:spPr>
            <a:xfrm>
              <a:off x="10951025" y="3231766"/>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MFA</a:t>
              </a:r>
            </a:p>
            <a:p>
              <a:pPr marL="0" lvl="0" indent="0" algn="l" rtl="0">
                <a:spcBef>
                  <a:spcPts val="300"/>
                </a:spcBef>
                <a:spcAft>
                  <a:spcPts val="0"/>
                </a:spcAft>
                <a:buNone/>
              </a:pPr>
              <a:endParaRPr sz="19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grpSp>
      <p:pic>
        <p:nvPicPr>
          <p:cNvPr id="1147" name="Google Shape;1147;p159"/>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48" name="Google Shape;1148;p159"/>
          <p:cNvGrpSpPr/>
          <p:nvPr/>
        </p:nvGrpSpPr>
        <p:grpSpPr>
          <a:xfrm>
            <a:off x="8492806" y="4187171"/>
            <a:ext cx="3233987" cy="2805139"/>
            <a:chOff x="8569990" y="4187170"/>
            <a:chExt cx="3234957" cy="2805139"/>
          </a:xfrm>
        </p:grpSpPr>
        <p:pic>
          <p:nvPicPr>
            <p:cNvPr id="1149" name="Google Shape;1149;p159"/>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50" name="Google Shape;1150;p159"/>
            <p:cNvSpPr txBox="1"/>
            <p:nvPr/>
          </p:nvSpPr>
          <p:spPr>
            <a:xfrm rot="21576074">
              <a:off x="8956017" y="4615353"/>
              <a:ext cx="244187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zh-CN" sz="1600" b="1" dirty="0">
                  <a:solidFill>
                    <a:srgbClr val="FFFFFF"/>
                  </a:solidFill>
                  <a:latin typeface="SimHei" panose="02010609060101010101" pitchFamily="49" charset="-122"/>
                  <a:ea typeface="SimHei" panose="02010609060101010101" pitchFamily="49" charset="-122"/>
                  <a:cs typeface="Salesforce Sans"/>
                  <a:sym typeface="Salesforce Sans"/>
                </a:rPr>
                <a:t>启用 MFA 是您可以使用的其中一个最简单和最有效的措施，帮助保护贵组织  </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4"/>
        <p:cNvGrpSpPr/>
        <p:nvPr/>
      </p:nvGrpSpPr>
      <p:grpSpPr>
        <a:xfrm>
          <a:off x="0" y="0"/>
          <a:ext cx="0" cy="0"/>
          <a:chOff x="0" y="0"/>
          <a:chExt cx="0" cy="0"/>
        </a:xfrm>
      </p:grpSpPr>
      <p:sp>
        <p:nvSpPr>
          <p:cNvPr id="1155" name="Google Shape;1155;p160"/>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zh-CN" sz="2300" dirty="0">
                <a:solidFill>
                  <a:srgbClr val="205CA0"/>
                </a:solidFill>
                <a:latin typeface="SimHei" panose="02010609060101010101" pitchFamily="49" charset="-122"/>
                <a:ea typeface="SimHei" panose="02010609060101010101" pitchFamily="49" charset="-122"/>
                <a:cs typeface="Salesforce Sans"/>
                <a:sym typeface="Salesforce Sans"/>
              </a:rPr>
              <a:t>MFA 可以阻止一些最普遍的攻击类型</a:t>
            </a:r>
          </a:p>
        </p:txBody>
      </p:sp>
      <p:sp>
        <p:nvSpPr>
          <p:cNvPr id="1156" name="Google Shape;1156;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MFA 如何帮助阻止常见攻击</a:t>
            </a:r>
          </a:p>
        </p:txBody>
      </p:sp>
      <p:sp>
        <p:nvSpPr>
          <p:cNvPr id="1157" name="Google Shape;1157;p160"/>
          <p:cNvSpPr txBox="1"/>
          <p:nvPr/>
        </p:nvSpPr>
        <p:spPr>
          <a:xfrm>
            <a:off x="7649800" y="1752600"/>
            <a:ext cx="4405566" cy="4224300"/>
          </a:xfrm>
          <a:prstGeom prst="rect">
            <a:avLst/>
          </a:prstGeom>
          <a:noFill/>
          <a:ln>
            <a:noFill/>
          </a:ln>
        </p:spPr>
        <p:txBody>
          <a:bodyPr spcFirstLastPara="1" wrap="square" lIns="0" tIns="0" rIns="0" bIns="0" anchor="t" anchorCtr="0">
            <a:noAutofit/>
          </a:bodyPr>
          <a:lstStyle/>
          <a:p>
            <a:pPr marL="0" lvl="0" indent="0" algn="l" rtl="0">
              <a:lnSpc>
                <a:spcPct val="110000"/>
              </a:lnSpc>
              <a:spcBef>
                <a:spcPts val="1100"/>
              </a:spcBef>
              <a:spcAft>
                <a:spcPts val="0"/>
              </a:spcAft>
              <a:buNone/>
            </a:pPr>
            <a:r>
              <a:rPr lang="zh-CN" sz="2300" dirty="0">
                <a:solidFill>
                  <a:srgbClr val="59575C"/>
                </a:solidFill>
                <a:latin typeface="SimHei" panose="02010609060101010101" pitchFamily="49" charset="-122"/>
                <a:ea typeface="SimHei" panose="02010609060101010101" pitchFamily="49" charset="-122"/>
                <a:cs typeface="Salesforce Sans"/>
                <a:sym typeface="Salesforce Sans"/>
              </a:rPr>
              <a:t>网络钓鱼、语音钓鱼、短信钓鱼</a:t>
            </a:r>
          </a:p>
          <a:p>
            <a:pPr marL="0" lvl="0" indent="0" algn="l" rtl="0">
              <a:lnSpc>
                <a:spcPct val="110000"/>
              </a:lnSpc>
              <a:spcBef>
                <a:spcPts val="1100"/>
              </a:spcBef>
              <a:spcAft>
                <a:spcPts val="0"/>
              </a:spcAft>
              <a:buNone/>
            </a:pPr>
            <a:r>
              <a:rPr lang="zh-CN" sz="2300" dirty="0">
                <a:solidFill>
                  <a:srgbClr val="59575C"/>
                </a:solidFill>
                <a:latin typeface="SimHei" panose="02010609060101010101" pitchFamily="49" charset="-122"/>
                <a:ea typeface="SimHei" panose="02010609060101010101" pitchFamily="49" charset="-122"/>
                <a:cs typeface="Salesforce Sans"/>
                <a:sym typeface="Salesforce Sans"/>
              </a:rPr>
              <a:t>鱼叉式网络钓鱼</a:t>
            </a:r>
          </a:p>
          <a:p>
            <a:pPr marL="0" lvl="0" indent="0" algn="l" rtl="0">
              <a:lnSpc>
                <a:spcPct val="110000"/>
              </a:lnSpc>
              <a:spcBef>
                <a:spcPts val="1100"/>
              </a:spcBef>
              <a:spcAft>
                <a:spcPts val="0"/>
              </a:spcAft>
              <a:buNone/>
            </a:pPr>
            <a:r>
              <a:rPr lang="zh-CN" sz="2300" dirty="0">
                <a:solidFill>
                  <a:srgbClr val="59575C"/>
                </a:solidFill>
                <a:latin typeface="SimHei" panose="02010609060101010101" pitchFamily="49" charset="-122"/>
                <a:ea typeface="SimHei" panose="02010609060101010101" pitchFamily="49" charset="-122"/>
                <a:cs typeface="Salesforce Sans"/>
                <a:sym typeface="Salesforce Sans"/>
              </a:rPr>
              <a:t>键盘记录器</a:t>
            </a:r>
          </a:p>
          <a:p>
            <a:pPr marL="0" lvl="0" indent="0" algn="l" rtl="0">
              <a:lnSpc>
                <a:spcPct val="110000"/>
              </a:lnSpc>
              <a:spcBef>
                <a:spcPts val="1100"/>
              </a:spcBef>
              <a:spcAft>
                <a:spcPts val="0"/>
              </a:spcAft>
              <a:buNone/>
            </a:pPr>
            <a:r>
              <a:rPr lang="zh-CN" sz="2300" dirty="0">
                <a:solidFill>
                  <a:srgbClr val="59575C"/>
                </a:solidFill>
                <a:latin typeface="SimHei" panose="02010609060101010101" pitchFamily="49" charset="-122"/>
                <a:ea typeface="SimHei" panose="02010609060101010101" pitchFamily="49" charset="-122"/>
                <a:cs typeface="Salesforce Sans"/>
                <a:sym typeface="Salesforce Sans"/>
              </a:rPr>
              <a:t>凭据填充</a:t>
            </a:r>
          </a:p>
          <a:p>
            <a:pPr marL="0" lvl="0" indent="0" algn="l" rtl="0">
              <a:lnSpc>
                <a:spcPct val="110000"/>
              </a:lnSpc>
              <a:spcBef>
                <a:spcPts val="1100"/>
              </a:spcBef>
              <a:spcAft>
                <a:spcPts val="0"/>
              </a:spcAft>
              <a:buNone/>
            </a:pPr>
            <a:r>
              <a:rPr lang="zh-CN" sz="2300" dirty="0">
                <a:solidFill>
                  <a:srgbClr val="59575C"/>
                </a:solidFill>
                <a:latin typeface="SimHei" panose="02010609060101010101" pitchFamily="49" charset="-122"/>
                <a:ea typeface="SimHei" panose="02010609060101010101" pitchFamily="49" charset="-122"/>
                <a:cs typeface="Salesforce Sans"/>
                <a:sym typeface="Salesforce Sans"/>
              </a:rPr>
              <a:t>暴力破解攻击</a:t>
            </a:r>
          </a:p>
          <a:p>
            <a:pPr marL="0" lvl="0" indent="0" algn="l" rtl="0">
              <a:lnSpc>
                <a:spcPct val="110000"/>
              </a:lnSpc>
              <a:spcBef>
                <a:spcPts val="1100"/>
              </a:spcBef>
              <a:spcAft>
                <a:spcPts val="300"/>
              </a:spcAft>
              <a:buNone/>
            </a:pPr>
            <a:r>
              <a:rPr lang="zh-CN" sz="2300" dirty="0">
                <a:solidFill>
                  <a:srgbClr val="59575C"/>
                </a:solidFill>
                <a:latin typeface="SimHei" panose="02010609060101010101" pitchFamily="49" charset="-122"/>
                <a:ea typeface="SimHei" panose="02010609060101010101" pitchFamily="49" charset="-122"/>
                <a:cs typeface="Salesforce Sans"/>
                <a:sym typeface="Salesforce Sans"/>
              </a:rPr>
              <a:t>中间人 (MITM) 攻击</a:t>
            </a:r>
          </a:p>
        </p:txBody>
      </p:sp>
      <p:sp>
        <p:nvSpPr>
          <p:cNvPr id="1158" name="Google Shape;1158;p160"/>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dirty="0">
              <a:solidFill>
                <a:srgbClr val="CC0000"/>
              </a:solidFill>
              <a:latin typeface="SimHei" panose="02010609060101010101" pitchFamily="49" charset="-122"/>
              <a:ea typeface="SimHei" panose="02010609060101010101" pitchFamily="49" charset="-122"/>
              <a:cs typeface="Calibri"/>
              <a:sym typeface="Calibri"/>
            </a:endParaRPr>
          </a:p>
        </p:txBody>
      </p:sp>
      <p:sp>
        <p:nvSpPr>
          <p:cNvPr id="1159" name="Google Shape;1159;p160"/>
          <p:cNvSpPr txBox="1"/>
          <p:nvPr/>
        </p:nvSpPr>
        <p:spPr>
          <a:xfrm>
            <a:off x="924910" y="1899033"/>
            <a:ext cx="1475756"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zh-CN" sz="1500" b="1" dirty="0">
                <a:solidFill>
                  <a:srgbClr val="205CA0"/>
                </a:solidFill>
                <a:latin typeface="SimHei" panose="02010609060101010101" pitchFamily="49" charset="-122"/>
                <a:ea typeface="SimHei" panose="02010609060101010101" pitchFamily="49" charset="-122"/>
                <a:cs typeface="Salesforce Sans"/>
                <a:sym typeface="Salesforce Sans"/>
              </a:rPr>
              <a:t>攻击者向目标发送电子邮件</a:t>
            </a:r>
          </a:p>
        </p:txBody>
      </p:sp>
      <p:sp>
        <p:nvSpPr>
          <p:cNvPr id="1160" name="Google Shape;1160;p160"/>
          <p:cNvSpPr txBox="1"/>
          <p:nvPr/>
        </p:nvSpPr>
        <p:spPr>
          <a:xfrm>
            <a:off x="457081" y="3413683"/>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zh-CN" sz="1500" b="1" dirty="0">
                <a:solidFill>
                  <a:srgbClr val="205CA0"/>
                </a:solidFill>
                <a:latin typeface="SimHei" panose="02010609060101010101" pitchFamily="49" charset="-122"/>
                <a:ea typeface="SimHei" panose="02010609060101010101" pitchFamily="49" charset="-122"/>
                <a:cs typeface="Salesforce Sans"/>
                <a:sym typeface="Salesforce Sans"/>
              </a:rPr>
              <a:t>攻击者收集目标的用户名/密码</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161" name="Google Shape;1161;p160"/>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zh-CN" sz="1500" b="1" dirty="0">
                <a:solidFill>
                  <a:srgbClr val="205CA0"/>
                </a:solidFill>
                <a:latin typeface="SimHei" panose="02010609060101010101" pitchFamily="49" charset="-122"/>
                <a:ea typeface="SimHei" panose="02010609060101010101" pitchFamily="49" charset="-122"/>
                <a:cs typeface="Salesforce Sans"/>
                <a:sym typeface="Salesforce Sans"/>
              </a:rPr>
              <a:t>目标单击电子邮件，这将进入钓鱼网站</a:t>
            </a:r>
          </a:p>
        </p:txBody>
      </p:sp>
      <p:sp>
        <p:nvSpPr>
          <p:cNvPr id="1162" name="Google Shape;1162;p160"/>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dirty="0">
              <a:solidFill>
                <a:srgbClr val="205CA0"/>
              </a:solidFill>
              <a:latin typeface="SimHei" panose="02010609060101010101" pitchFamily="49" charset="-122"/>
              <a:ea typeface="SimHei" panose="02010609060101010101" pitchFamily="49" charset="-122"/>
              <a:cs typeface="Calibri"/>
              <a:sym typeface="Calibri"/>
            </a:endParaRPr>
          </a:p>
        </p:txBody>
      </p:sp>
      <p:grpSp>
        <p:nvGrpSpPr>
          <p:cNvPr id="1163" name="Google Shape;1163;p160"/>
          <p:cNvGrpSpPr/>
          <p:nvPr/>
        </p:nvGrpSpPr>
        <p:grpSpPr>
          <a:xfrm>
            <a:off x="3159975" y="1936722"/>
            <a:ext cx="763910" cy="477380"/>
            <a:chOff x="5452305" y="5153744"/>
            <a:chExt cx="203200" cy="127000"/>
          </a:xfrm>
        </p:grpSpPr>
        <p:sp>
          <p:nvSpPr>
            <p:cNvPr id="1164" name="Google Shape;1164;p160"/>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165" name="Google Shape;1165;p160"/>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166" name="Google Shape;1166;p160"/>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167" name="Google Shape;1167;p160"/>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grpSp>
      <p:cxnSp>
        <p:nvCxnSpPr>
          <p:cNvPr id="1168" name="Google Shape;1168;p160"/>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69" name="Google Shape;1169;p160"/>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cxnSp>
        <p:nvCxnSpPr>
          <p:cNvPr id="1170" name="Google Shape;1170;p160"/>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71" name="Google Shape;1171;p160"/>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72" name="Google Shape;1172;p160"/>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73" name="Google Shape;1173;p160"/>
          <p:cNvSpPr txBox="1"/>
          <p:nvPr/>
        </p:nvSpPr>
        <p:spPr>
          <a:xfrm>
            <a:off x="469911" y="5042551"/>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zh-CN" sz="1500" b="1" dirty="0">
                <a:solidFill>
                  <a:srgbClr val="205CA0"/>
                </a:solidFill>
                <a:latin typeface="SimHei" panose="02010609060101010101" pitchFamily="49" charset="-122"/>
                <a:ea typeface="SimHei" panose="02010609060101010101" pitchFamily="49" charset="-122"/>
                <a:cs typeface="Salesforce Sans"/>
                <a:sym typeface="Salesforce Sans"/>
              </a:rPr>
              <a:t>鉴于使用 MFA，攻击者拒绝访问目标帐户</a:t>
            </a:r>
          </a:p>
        </p:txBody>
      </p:sp>
      <p:sp>
        <p:nvSpPr>
          <p:cNvPr id="1174" name="Google Shape;1174;p160"/>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zh-CN" sz="1500" b="1" dirty="0">
                <a:latin typeface="SimHei" panose="02010609060101010101" pitchFamily="49" charset="-122"/>
                <a:ea typeface="SimHei" panose="02010609060101010101" pitchFamily="49" charset="-122"/>
                <a:cs typeface="Salesforce Sans"/>
                <a:sym typeface="Salesforce Sans"/>
              </a:rPr>
              <a:t>网络欺诈</a:t>
            </a:r>
          </a:p>
          <a:p>
            <a:pPr marL="0" lvl="0" indent="0" algn="ctr" rtl="0">
              <a:spcBef>
                <a:spcPts val="0"/>
              </a:spcBef>
              <a:spcAft>
                <a:spcPts val="0"/>
              </a:spcAft>
              <a:buClr>
                <a:srgbClr val="7F7F7F"/>
              </a:buClr>
              <a:buSzPts val="2000"/>
              <a:buFont typeface="Arial"/>
              <a:buNone/>
            </a:pPr>
            <a:r>
              <a:rPr lang="zh-CN" sz="1500" b="1" dirty="0">
                <a:latin typeface="SimHei" panose="02010609060101010101" pitchFamily="49" charset="-122"/>
                <a:ea typeface="SimHei" panose="02010609060101010101" pitchFamily="49" charset="-122"/>
                <a:cs typeface="Salesforce Sans"/>
                <a:sym typeface="Salesforce Sans"/>
              </a:rPr>
              <a:t>网站</a:t>
            </a:r>
          </a:p>
        </p:txBody>
      </p:sp>
      <p:cxnSp>
        <p:nvCxnSpPr>
          <p:cNvPr id="1175" name="Google Shape;1175;p160"/>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76" name="Google Shape;1176;p160"/>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77" name="Google Shape;1177;p160"/>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zh-CN" dirty="0"/>
              <a:t>Salesforce 未来需要 MFA</a:t>
            </a:r>
          </a:p>
        </p:txBody>
      </p:sp>
      <p:sp>
        <p:nvSpPr>
          <p:cNvPr id="10" name="Text Placeholder 9">
            <a:extLst>
              <a:ext uri="{FF2B5EF4-FFF2-40B4-BE49-F238E27FC236}">
                <a16:creationId xmlns:a16="http://schemas.microsoft.com/office/drawing/2014/main" id="{61EC437B-9278-5E4B-90F4-936873E3AC45}"/>
              </a:ext>
            </a:extLst>
          </p:cNvPr>
          <p:cNvSpPr>
            <a:spLocks noGrp="1"/>
          </p:cNvSpPr>
          <p:nvPr>
            <p:ph type="body" sz="quarter" idx="16"/>
          </p:nvPr>
        </p:nvSpPr>
        <p:spPr>
          <a:xfrm>
            <a:off x="337584" y="1225322"/>
            <a:ext cx="9614896" cy="1021305"/>
          </a:xfrm>
        </p:spPr>
        <p:txBody>
          <a:bodyPr/>
          <a:lstStyle/>
          <a:p>
            <a:pPr marL="228600" indent="0">
              <a:lnSpc>
                <a:spcPct val="130000"/>
              </a:lnSpc>
            </a:pPr>
            <a:r>
              <a:rPr lang="zh-CN" dirty="0"/>
              <a:t>从</a:t>
            </a:r>
            <a:r>
              <a:rPr lang="zh-CN" b="1" dirty="0"/>
              <a:t> 2022 年 2 月 1 日</a:t>
            </a:r>
            <a:r>
              <a:rPr lang="zh-CN" dirty="0"/>
              <a:t>开始，Salesforce 将开始</a:t>
            </a:r>
            <a:r>
              <a:rPr lang="zh-CN" b="1" dirty="0"/>
              <a:t>要求全部客户使用 MFA</a:t>
            </a:r>
            <a:r>
              <a:rPr lang="zh-CN" dirty="0"/>
              <a:t>，才可以通过用户界面访问 Salesforce 产品。 </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9" name="Google Shape;1277;p163">
            <a:extLst>
              <a:ext uri="{FF2B5EF4-FFF2-40B4-BE49-F238E27FC236}">
                <a16:creationId xmlns:a16="http://schemas.microsoft.com/office/drawing/2014/main" id="{6638A753-DA64-1E42-9EBA-92DDA1FBC97D}"/>
              </a:ext>
            </a:extLst>
          </p:cNvPr>
          <p:cNvSpPr/>
          <p:nvPr/>
        </p:nvSpPr>
        <p:spPr>
          <a:xfrm>
            <a:off x="571500" y="2437799"/>
            <a:ext cx="11045952" cy="3447132"/>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12" name="Content Placeholder 8">
            <a:extLst>
              <a:ext uri="{FF2B5EF4-FFF2-40B4-BE49-F238E27FC236}">
                <a16:creationId xmlns:a16="http://schemas.microsoft.com/office/drawing/2014/main" id="{482BA144-E2D0-DD4C-94C5-5207881DD5AB}"/>
              </a:ext>
            </a:extLst>
          </p:cNvPr>
          <p:cNvSpPr txBox="1">
            <a:spLocks/>
          </p:cNvSpPr>
          <p:nvPr/>
        </p:nvSpPr>
        <p:spPr>
          <a:xfrm>
            <a:off x="2382488" y="2996960"/>
            <a:ext cx="7423848" cy="47546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fontAlgn="base">
              <a:spcAft>
                <a:spcPts val="1200"/>
              </a:spcAft>
            </a:pPr>
            <a:r>
              <a:rPr lang="zh-CN" sz="2800" b="1" dirty="0">
                <a:solidFill>
                  <a:schemeClr val="bg1"/>
                </a:solidFill>
                <a:latin typeface="SimHei" panose="02010609060101010101" pitchFamily="49" charset="-122"/>
                <a:ea typeface="SimHei" panose="02010609060101010101" pitchFamily="49" charset="-122"/>
              </a:rPr>
              <a:t>满足 MFA 要求的选项</a:t>
            </a:r>
          </a:p>
        </p:txBody>
      </p:sp>
      <p:sp>
        <p:nvSpPr>
          <p:cNvPr id="14" name="Content Placeholder 8">
            <a:extLst>
              <a:ext uri="{FF2B5EF4-FFF2-40B4-BE49-F238E27FC236}">
                <a16:creationId xmlns:a16="http://schemas.microsoft.com/office/drawing/2014/main" id="{03A85AE9-74E3-9045-864E-C88F4982F800}"/>
              </a:ext>
            </a:extLst>
          </p:cNvPr>
          <p:cNvSpPr txBox="1">
            <a:spLocks/>
          </p:cNvSpPr>
          <p:nvPr/>
        </p:nvSpPr>
        <p:spPr>
          <a:xfrm>
            <a:off x="2716107" y="3823143"/>
            <a:ext cx="6948335"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CN" sz="2400" dirty="0">
                <a:solidFill>
                  <a:schemeClr val="bg1"/>
                </a:solidFill>
                <a:latin typeface="SimHei" panose="02010609060101010101" pitchFamily="49" charset="-122"/>
                <a:ea typeface="SimHei" panose="02010609060101010101" pitchFamily="49" charset="-122"/>
              </a:rPr>
              <a:t>➤  直接在 Salesforce 产品中启用 MFA</a:t>
            </a:r>
          </a:p>
        </p:txBody>
      </p:sp>
      <p:sp>
        <p:nvSpPr>
          <p:cNvPr id="11" name="Content Placeholder 8">
            <a:extLst>
              <a:ext uri="{FF2B5EF4-FFF2-40B4-BE49-F238E27FC236}">
                <a16:creationId xmlns:a16="http://schemas.microsoft.com/office/drawing/2014/main" id="{1644984E-ED1C-4148-8374-8E87234D1301}"/>
              </a:ext>
            </a:extLst>
          </p:cNvPr>
          <p:cNvSpPr txBox="1">
            <a:spLocks/>
          </p:cNvSpPr>
          <p:nvPr/>
        </p:nvSpPr>
        <p:spPr>
          <a:xfrm>
            <a:off x="2716107" y="4650973"/>
            <a:ext cx="7236373"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zh-CN" sz="2400" dirty="0">
                <a:solidFill>
                  <a:schemeClr val="bg1"/>
                </a:solidFill>
                <a:latin typeface="SimHei" panose="02010609060101010101" pitchFamily="49" charset="-122"/>
                <a:ea typeface="SimHei" panose="02010609060101010101" pitchFamily="49" charset="-122"/>
              </a:rPr>
              <a:t>➤  使用 SSO 及 SSO 提供商的 MFA 服务</a:t>
            </a:r>
          </a:p>
        </p:txBody>
      </p:sp>
    </p:spTree>
    <p:extLst>
      <p:ext uri="{BB962C8B-B14F-4D97-AF65-F5344CB8AC3E}">
        <p14:creationId xmlns:p14="http://schemas.microsoft.com/office/powerpoint/2010/main" val="492276654"/>
      </p:ext>
    </p:extLst>
  </p:cSld>
  <p:clrMapOvr>
    <a:masterClrMapping/>
  </p:clrMapOvr>
  <p:transition>
    <p:fade/>
  </p:transition>
</p:sld>
</file>

<file path=ppt/theme/theme1.xml><?xml version="1.0" encoding="utf-8"?>
<a:theme xmlns:a="http://schemas.openxmlformats.org/drawingml/2006/main" name="Google Slides - 2015 16x9">
  <a:themeElements>
    <a:clrScheme name="Salesforce Color Pallet - June 2015 1">
      <a:dk1>
        <a:srgbClr val="1C1C1C"/>
      </a:dk1>
      <a:lt1>
        <a:srgbClr val="FFFFFF"/>
      </a:lt1>
      <a:dk2>
        <a:srgbClr val="19325C"/>
      </a:dk2>
      <a:lt2>
        <a:srgbClr val="D0D9DE"/>
      </a:lt2>
      <a:accent1>
        <a:srgbClr val="00A1E0"/>
      </a:accent1>
      <a:accent2>
        <a:srgbClr val="7C868D"/>
      </a:accent2>
      <a:accent3>
        <a:srgbClr val="00B2A9"/>
      </a:accent3>
      <a:accent4>
        <a:srgbClr val="963CBD"/>
      </a:accent4>
      <a:accent5>
        <a:srgbClr val="ED8B00"/>
      </a:accent5>
      <a:accent6>
        <a:srgbClr val="FFC72C"/>
      </a:accent6>
      <a:hlink>
        <a:srgbClr val="001871"/>
      </a:hlink>
      <a:folHlink>
        <a:srgbClr val="963C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1332</TotalTime>
  <Words>8198</Words>
  <Application>Microsoft Office PowerPoint</Application>
  <PresentationFormat>Custom</PresentationFormat>
  <Paragraphs>457</Paragraphs>
  <Slides>20</Slides>
  <Notes>20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20</vt:i4>
      </vt:variant>
    </vt:vector>
  </HeadingPairs>
  <TitlesOfParts>
    <vt:vector size="28" baseType="lpstr">
      <vt:lpstr>Salesforce Sans</vt:lpstr>
      <vt:lpstr>SimHei</vt:lpstr>
      <vt:lpstr>Salesforce Sans Light</vt:lpstr>
      <vt:lpstr>Arial</vt:lpstr>
      <vt:lpstr>Calibri</vt:lpstr>
      <vt:lpstr>Google Slides - 2015 16x9</vt:lpstr>
      <vt:lpstr>Salesforce Google Slides Corporate Template - 2019</vt:lpstr>
      <vt:lpstr>Salesforce Google Slides Corporate Template - 2019</vt:lpstr>
      <vt:lpstr>PowerPoint Presentation</vt:lpstr>
      <vt:lpstr>多重身份验证 (MFA)</vt:lpstr>
      <vt:lpstr>前瞻性声明</vt:lpstr>
      <vt:lpstr>当今的安全态势</vt:lpstr>
      <vt:lpstr>2019 年网络钓鱼的影响</vt:lpstr>
      <vt:lpstr>帐户接管的风险</vt:lpstr>
      <vt:lpstr>增强业务的安全性</vt:lpstr>
      <vt:lpstr>PowerPoint Presentation</vt:lpstr>
      <vt:lpstr>Salesforce 未来需要 MFA</vt:lpstr>
      <vt:lpstr>安全访问 Salesforce 帐户的选项</vt:lpstr>
      <vt:lpstr>现在支持 MFA 的云</vt:lpstr>
      <vt:lpstr>PowerPoint Presentation</vt:lpstr>
      <vt:lpstr>PowerPoint Presentation</vt:lpstr>
      <vt:lpstr>PowerPoint Presentation</vt:lpstr>
      <vt:lpstr>PowerPoint Presentation</vt:lpstr>
      <vt:lpstr>PowerPoint Presentation</vt:lpstr>
      <vt:lpstr>PowerPoint Presentation</vt:lpstr>
      <vt:lpstr>MFA 的推荐路径 </vt:lpstr>
      <vt:lpstr>资源</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DTP</cp:lastModifiedBy>
  <cp:revision>74</cp:revision>
  <dcterms:modified xsi:type="dcterms:W3CDTF">2021-09-30T18:34:51Z</dcterms:modified>
</cp:coreProperties>
</file>